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6"/>
  </p:notesMasterIdLst>
  <p:sldIdLst>
    <p:sldId id="256" r:id="rId2"/>
    <p:sldId id="260" r:id="rId3"/>
    <p:sldId id="286" r:id="rId4"/>
    <p:sldId id="259" r:id="rId5"/>
    <p:sldId id="258" r:id="rId6"/>
    <p:sldId id="287" r:id="rId7"/>
    <p:sldId id="257" r:id="rId8"/>
    <p:sldId id="291" r:id="rId9"/>
    <p:sldId id="302" r:id="rId10"/>
    <p:sldId id="290" r:id="rId11"/>
    <p:sldId id="300" r:id="rId12"/>
    <p:sldId id="292" r:id="rId13"/>
    <p:sldId id="294" r:id="rId14"/>
    <p:sldId id="301" r:id="rId15"/>
    <p:sldId id="293" r:id="rId16"/>
    <p:sldId id="295" r:id="rId17"/>
    <p:sldId id="296" r:id="rId18"/>
    <p:sldId id="297" r:id="rId19"/>
    <p:sldId id="298" r:id="rId20"/>
    <p:sldId id="299" r:id="rId21"/>
    <p:sldId id="306" r:id="rId22"/>
    <p:sldId id="288" r:id="rId23"/>
    <p:sldId id="304" r:id="rId24"/>
    <p:sldId id="272" r:id="rId25"/>
  </p:sldIdLst>
  <p:sldSz cx="9144000" cy="5143500" type="screen16x9"/>
  <p:notesSz cx="6858000" cy="9144000"/>
  <p:embeddedFontLst>
    <p:embeddedFont>
      <p:font typeface="Barlow" panose="020B0604020202020204" charset="0"/>
      <p:regular r:id="rId27"/>
      <p:bold r:id="rId28"/>
      <p:italic r:id="rId29"/>
      <p:boldItalic r:id="rId30"/>
    </p:embeddedFont>
    <p:embeddedFont>
      <p:font typeface="Barlow Light"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aleway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408E2-9119-4A84-8479-B559AC5D748C}">
  <a:tblStyle styleId="{C58408E2-9119-4A84-8479-B559AC5D748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0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242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1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60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99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76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7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5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3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660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4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647520" y="1862222"/>
            <a:ext cx="4962600" cy="1416300"/>
          </a:xfrm>
          <a:prstGeom prst="rect">
            <a:avLst/>
          </a:prstGeom>
        </p:spPr>
        <p:txBody>
          <a:bodyPr spcFirstLastPara="1" wrap="square" lIns="0" tIns="0" rIns="0" bIns="0" anchor="ctr" anchorCtr="0">
            <a:noAutofit/>
          </a:bodyPr>
          <a:lstStyle/>
          <a:p>
            <a:pPr lvl="0"/>
            <a:r>
              <a:rPr lang="en-US" sz="3200" dirty="0"/>
              <a:t>STOCK SELECTOR</a:t>
            </a:r>
            <a:br>
              <a:rPr lang="en-US" sz="3200" dirty="0"/>
            </a:br>
            <a:br>
              <a:rPr lang="en-US" sz="3200" dirty="0"/>
            </a:br>
            <a:r>
              <a:rPr lang="en-US" sz="1800" dirty="0"/>
              <a:t>ML driven sector specific portfolio selector</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20" name="Google Shape;15;p3">
            <a:extLst>
              <a:ext uri="{FF2B5EF4-FFF2-40B4-BE49-F238E27FC236}">
                <a16:creationId xmlns:a16="http://schemas.microsoft.com/office/drawing/2014/main" id="{22AB2782-6118-4278-8327-04DFCF0742A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a:t>
            </a:r>
            <a:br>
              <a:rPr lang="en-US" dirty="0"/>
            </a:br>
            <a:r>
              <a:rPr lang="en-US" dirty="0"/>
              <a:t>Approach</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111" name="Google Shape;744;p18">
            <a:extLst>
              <a:ext uri="{FF2B5EF4-FFF2-40B4-BE49-F238E27FC236}">
                <a16:creationId xmlns:a16="http://schemas.microsoft.com/office/drawing/2014/main" id="{6E02DC4E-B18D-495C-90A7-8504CD956B4F}"/>
              </a:ext>
            </a:extLst>
          </p:cNvPr>
          <p:cNvGrpSpPr/>
          <p:nvPr/>
        </p:nvGrpSpPr>
        <p:grpSpPr>
          <a:xfrm>
            <a:off x="5762550" y="986606"/>
            <a:ext cx="2962063" cy="3170288"/>
            <a:chOff x="2152750" y="190500"/>
            <a:chExt cx="4293756" cy="4762499"/>
          </a:xfrm>
        </p:grpSpPr>
        <p:sp>
          <p:nvSpPr>
            <p:cNvPr id="112" name="Google Shape;745;p18">
              <a:extLst>
                <a:ext uri="{FF2B5EF4-FFF2-40B4-BE49-F238E27FC236}">
                  <a16:creationId xmlns:a16="http://schemas.microsoft.com/office/drawing/2014/main" id="{338BF2FA-CA7C-435A-A8FB-2F1D6147F627}"/>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46;p18">
              <a:extLst>
                <a:ext uri="{FF2B5EF4-FFF2-40B4-BE49-F238E27FC236}">
                  <a16:creationId xmlns:a16="http://schemas.microsoft.com/office/drawing/2014/main" id="{8428BDF8-AA07-4D19-B337-E38CB69F9ED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47;p18">
              <a:extLst>
                <a:ext uri="{FF2B5EF4-FFF2-40B4-BE49-F238E27FC236}">
                  <a16:creationId xmlns:a16="http://schemas.microsoft.com/office/drawing/2014/main" id="{0E201864-08EC-409F-B74F-C668CE98EB2F}"/>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48;p18">
              <a:extLst>
                <a:ext uri="{FF2B5EF4-FFF2-40B4-BE49-F238E27FC236}">
                  <a16:creationId xmlns:a16="http://schemas.microsoft.com/office/drawing/2014/main" id="{520D893E-492A-4095-B2A5-A96EAE957F4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49;p18">
              <a:extLst>
                <a:ext uri="{FF2B5EF4-FFF2-40B4-BE49-F238E27FC236}">
                  <a16:creationId xmlns:a16="http://schemas.microsoft.com/office/drawing/2014/main" id="{5BCAF546-EF2B-4F17-A43A-0E0E862B4AB4}"/>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50;p18">
              <a:extLst>
                <a:ext uri="{FF2B5EF4-FFF2-40B4-BE49-F238E27FC236}">
                  <a16:creationId xmlns:a16="http://schemas.microsoft.com/office/drawing/2014/main" id="{56CDBD01-C2E0-4008-B5D1-7063D5671816}"/>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51;p18">
              <a:extLst>
                <a:ext uri="{FF2B5EF4-FFF2-40B4-BE49-F238E27FC236}">
                  <a16:creationId xmlns:a16="http://schemas.microsoft.com/office/drawing/2014/main" id="{A5A09241-B9DF-49E1-8E61-96403745C528}"/>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52;p18">
              <a:extLst>
                <a:ext uri="{FF2B5EF4-FFF2-40B4-BE49-F238E27FC236}">
                  <a16:creationId xmlns:a16="http://schemas.microsoft.com/office/drawing/2014/main" id="{0A49E1E9-6D7B-4F70-86B7-EB8D344416BB}"/>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53;p18">
              <a:extLst>
                <a:ext uri="{FF2B5EF4-FFF2-40B4-BE49-F238E27FC236}">
                  <a16:creationId xmlns:a16="http://schemas.microsoft.com/office/drawing/2014/main" id="{0591263A-6E1B-4566-9651-BBC4CC9A376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54;p18">
              <a:extLst>
                <a:ext uri="{FF2B5EF4-FFF2-40B4-BE49-F238E27FC236}">
                  <a16:creationId xmlns:a16="http://schemas.microsoft.com/office/drawing/2014/main" id="{5990C287-2BC2-4D71-A31F-99D934DB877C}"/>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55;p18">
              <a:extLst>
                <a:ext uri="{FF2B5EF4-FFF2-40B4-BE49-F238E27FC236}">
                  <a16:creationId xmlns:a16="http://schemas.microsoft.com/office/drawing/2014/main" id="{B8CDEA79-3D76-44E8-8A15-E309D4E5AD6D}"/>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56;p18">
              <a:extLst>
                <a:ext uri="{FF2B5EF4-FFF2-40B4-BE49-F238E27FC236}">
                  <a16:creationId xmlns:a16="http://schemas.microsoft.com/office/drawing/2014/main" id="{53222DA8-4D07-4414-9400-D77F81542A5C}"/>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57;p18">
              <a:extLst>
                <a:ext uri="{FF2B5EF4-FFF2-40B4-BE49-F238E27FC236}">
                  <a16:creationId xmlns:a16="http://schemas.microsoft.com/office/drawing/2014/main" id="{577DBFE9-ECB9-4C82-A8B8-1BD6E1C3E833}"/>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58;p18">
              <a:extLst>
                <a:ext uri="{FF2B5EF4-FFF2-40B4-BE49-F238E27FC236}">
                  <a16:creationId xmlns:a16="http://schemas.microsoft.com/office/drawing/2014/main" id="{480B1822-2495-4727-A1ED-965DDDB99ED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59;p18">
              <a:extLst>
                <a:ext uri="{FF2B5EF4-FFF2-40B4-BE49-F238E27FC236}">
                  <a16:creationId xmlns:a16="http://schemas.microsoft.com/office/drawing/2014/main" id="{EF1F093E-CDB6-4700-97CE-E9E6A7C07158}"/>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60;p18">
              <a:extLst>
                <a:ext uri="{FF2B5EF4-FFF2-40B4-BE49-F238E27FC236}">
                  <a16:creationId xmlns:a16="http://schemas.microsoft.com/office/drawing/2014/main" id="{ABD0020D-A126-42F8-B448-EBEA8CCAE104}"/>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61;p18">
              <a:extLst>
                <a:ext uri="{FF2B5EF4-FFF2-40B4-BE49-F238E27FC236}">
                  <a16:creationId xmlns:a16="http://schemas.microsoft.com/office/drawing/2014/main" id="{B259017D-BF27-465B-91E1-66869EE9C584}"/>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62;p18">
              <a:extLst>
                <a:ext uri="{FF2B5EF4-FFF2-40B4-BE49-F238E27FC236}">
                  <a16:creationId xmlns:a16="http://schemas.microsoft.com/office/drawing/2014/main" id="{A9EB7259-5EEA-414B-BF6B-AD3DFD7433E1}"/>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63;p18">
              <a:extLst>
                <a:ext uri="{FF2B5EF4-FFF2-40B4-BE49-F238E27FC236}">
                  <a16:creationId xmlns:a16="http://schemas.microsoft.com/office/drawing/2014/main" id="{E7C893D7-07C2-429B-8571-D41B2A9773D9}"/>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64;p18">
              <a:extLst>
                <a:ext uri="{FF2B5EF4-FFF2-40B4-BE49-F238E27FC236}">
                  <a16:creationId xmlns:a16="http://schemas.microsoft.com/office/drawing/2014/main" id="{117640F5-5366-4890-BAA1-A6C84A801DB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65;p18">
              <a:extLst>
                <a:ext uri="{FF2B5EF4-FFF2-40B4-BE49-F238E27FC236}">
                  <a16:creationId xmlns:a16="http://schemas.microsoft.com/office/drawing/2014/main" id="{2D7EC281-6FC1-4E61-AA39-EB5D491969C3}"/>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66;p18">
              <a:extLst>
                <a:ext uri="{FF2B5EF4-FFF2-40B4-BE49-F238E27FC236}">
                  <a16:creationId xmlns:a16="http://schemas.microsoft.com/office/drawing/2014/main" id="{10F95100-FBE2-4B6B-B9EA-EA8138B0FECD}"/>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67;p18">
              <a:extLst>
                <a:ext uri="{FF2B5EF4-FFF2-40B4-BE49-F238E27FC236}">
                  <a16:creationId xmlns:a16="http://schemas.microsoft.com/office/drawing/2014/main" id="{7123E4EC-8EA5-4AA2-8C81-746B6EF1433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68;p18">
              <a:extLst>
                <a:ext uri="{FF2B5EF4-FFF2-40B4-BE49-F238E27FC236}">
                  <a16:creationId xmlns:a16="http://schemas.microsoft.com/office/drawing/2014/main" id="{76B840D9-3F08-45B0-8797-6BD325107F36}"/>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69;p18">
              <a:extLst>
                <a:ext uri="{FF2B5EF4-FFF2-40B4-BE49-F238E27FC236}">
                  <a16:creationId xmlns:a16="http://schemas.microsoft.com/office/drawing/2014/main" id="{028C3CAC-F820-4314-ADCA-F34DD0B16DBE}"/>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70;p18">
              <a:extLst>
                <a:ext uri="{FF2B5EF4-FFF2-40B4-BE49-F238E27FC236}">
                  <a16:creationId xmlns:a16="http://schemas.microsoft.com/office/drawing/2014/main" id="{6BFD25BD-1CE3-4927-BC5F-55CC5E36E36A}"/>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771;p18">
              <a:extLst>
                <a:ext uri="{FF2B5EF4-FFF2-40B4-BE49-F238E27FC236}">
                  <a16:creationId xmlns:a16="http://schemas.microsoft.com/office/drawing/2014/main" id="{A4037D33-A5A6-48B3-9DE6-0F64A3B99C0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72;p18">
              <a:extLst>
                <a:ext uri="{FF2B5EF4-FFF2-40B4-BE49-F238E27FC236}">
                  <a16:creationId xmlns:a16="http://schemas.microsoft.com/office/drawing/2014/main" id="{770CF602-01B2-46D1-B06C-EBDE3CAD1EB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73;p18">
              <a:extLst>
                <a:ext uri="{FF2B5EF4-FFF2-40B4-BE49-F238E27FC236}">
                  <a16:creationId xmlns:a16="http://schemas.microsoft.com/office/drawing/2014/main" id="{6CB036CE-4131-4223-A762-EE496CB506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74;p18">
              <a:extLst>
                <a:ext uri="{FF2B5EF4-FFF2-40B4-BE49-F238E27FC236}">
                  <a16:creationId xmlns:a16="http://schemas.microsoft.com/office/drawing/2014/main" id="{08BEB8E0-03A8-4890-87A0-CC87A1BFB957}"/>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75;p18">
              <a:extLst>
                <a:ext uri="{FF2B5EF4-FFF2-40B4-BE49-F238E27FC236}">
                  <a16:creationId xmlns:a16="http://schemas.microsoft.com/office/drawing/2014/main" id="{08CE5FF2-6037-4B46-97E4-FB3F5A10AB3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76;p18">
              <a:extLst>
                <a:ext uri="{FF2B5EF4-FFF2-40B4-BE49-F238E27FC236}">
                  <a16:creationId xmlns:a16="http://schemas.microsoft.com/office/drawing/2014/main" id="{E16E2FB2-9CA6-40C9-88D1-D7C9ADC4CF79}"/>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77;p18">
              <a:extLst>
                <a:ext uri="{FF2B5EF4-FFF2-40B4-BE49-F238E27FC236}">
                  <a16:creationId xmlns:a16="http://schemas.microsoft.com/office/drawing/2014/main" id="{DEA2B8DC-264F-4CD5-9424-482E036A6E6C}"/>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78;p18">
              <a:extLst>
                <a:ext uri="{FF2B5EF4-FFF2-40B4-BE49-F238E27FC236}">
                  <a16:creationId xmlns:a16="http://schemas.microsoft.com/office/drawing/2014/main" id="{FE61E20F-A06F-4322-9267-D96A2FCB2A43}"/>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9;p18">
              <a:extLst>
                <a:ext uri="{FF2B5EF4-FFF2-40B4-BE49-F238E27FC236}">
                  <a16:creationId xmlns:a16="http://schemas.microsoft.com/office/drawing/2014/main" id="{4C284EAA-3DD5-4599-8BC1-D051BE5B6D01}"/>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780;p18">
              <a:extLst>
                <a:ext uri="{FF2B5EF4-FFF2-40B4-BE49-F238E27FC236}">
                  <a16:creationId xmlns:a16="http://schemas.microsoft.com/office/drawing/2014/main" id="{ED02E65A-8686-4AAC-95B7-C865A81D3C8D}"/>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81;p18">
              <a:extLst>
                <a:ext uri="{FF2B5EF4-FFF2-40B4-BE49-F238E27FC236}">
                  <a16:creationId xmlns:a16="http://schemas.microsoft.com/office/drawing/2014/main" id="{475C9326-0682-49FF-B60A-EBF809AFFCF5}"/>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82;p18">
              <a:extLst>
                <a:ext uri="{FF2B5EF4-FFF2-40B4-BE49-F238E27FC236}">
                  <a16:creationId xmlns:a16="http://schemas.microsoft.com/office/drawing/2014/main" id="{BBBC8330-490E-4566-A02B-470C15695D52}"/>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83;p18">
              <a:extLst>
                <a:ext uri="{FF2B5EF4-FFF2-40B4-BE49-F238E27FC236}">
                  <a16:creationId xmlns:a16="http://schemas.microsoft.com/office/drawing/2014/main" id="{8242F600-8217-4320-B4D0-C5F89B58D7E6}"/>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84;p18">
              <a:extLst>
                <a:ext uri="{FF2B5EF4-FFF2-40B4-BE49-F238E27FC236}">
                  <a16:creationId xmlns:a16="http://schemas.microsoft.com/office/drawing/2014/main" id="{696C0850-E5EA-4B6D-8C02-985C681C20D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85;p18">
              <a:extLst>
                <a:ext uri="{FF2B5EF4-FFF2-40B4-BE49-F238E27FC236}">
                  <a16:creationId xmlns:a16="http://schemas.microsoft.com/office/drawing/2014/main" id="{C346DB54-D419-405F-9482-DC8BF15E4B1A}"/>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86;p18">
              <a:extLst>
                <a:ext uri="{FF2B5EF4-FFF2-40B4-BE49-F238E27FC236}">
                  <a16:creationId xmlns:a16="http://schemas.microsoft.com/office/drawing/2014/main" id="{51682DE3-388C-41AD-98B4-1A9F4ADE1E9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87;p18">
              <a:extLst>
                <a:ext uri="{FF2B5EF4-FFF2-40B4-BE49-F238E27FC236}">
                  <a16:creationId xmlns:a16="http://schemas.microsoft.com/office/drawing/2014/main" id="{B5B2AD30-3279-4AC5-BBD4-F6738CBA086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88;p18">
              <a:extLst>
                <a:ext uri="{FF2B5EF4-FFF2-40B4-BE49-F238E27FC236}">
                  <a16:creationId xmlns:a16="http://schemas.microsoft.com/office/drawing/2014/main" id="{34F55880-22C4-4877-A1F5-9BB2D45A388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89;p18">
              <a:extLst>
                <a:ext uri="{FF2B5EF4-FFF2-40B4-BE49-F238E27FC236}">
                  <a16:creationId xmlns:a16="http://schemas.microsoft.com/office/drawing/2014/main" id="{9F0DD4F5-7270-464D-BF9D-7733AF43D01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90;p18">
              <a:extLst>
                <a:ext uri="{FF2B5EF4-FFF2-40B4-BE49-F238E27FC236}">
                  <a16:creationId xmlns:a16="http://schemas.microsoft.com/office/drawing/2014/main" id="{30AB2120-A18F-400A-B636-0A784D76A84F}"/>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91;p18">
              <a:extLst>
                <a:ext uri="{FF2B5EF4-FFF2-40B4-BE49-F238E27FC236}">
                  <a16:creationId xmlns:a16="http://schemas.microsoft.com/office/drawing/2014/main" id="{6DF71650-80F6-41D2-B58C-A8826AE11BE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92;p18">
              <a:extLst>
                <a:ext uri="{FF2B5EF4-FFF2-40B4-BE49-F238E27FC236}">
                  <a16:creationId xmlns:a16="http://schemas.microsoft.com/office/drawing/2014/main" id="{C3E590B7-85CA-4365-BE54-88BFBB22D128}"/>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793;p18">
              <a:extLst>
                <a:ext uri="{FF2B5EF4-FFF2-40B4-BE49-F238E27FC236}">
                  <a16:creationId xmlns:a16="http://schemas.microsoft.com/office/drawing/2014/main" id="{E75319F8-BC9A-4199-A2DF-2FF5208EFCD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94;p18">
              <a:extLst>
                <a:ext uri="{FF2B5EF4-FFF2-40B4-BE49-F238E27FC236}">
                  <a16:creationId xmlns:a16="http://schemas.microsoft.com/office/drawing/2014/main" id="{BC4D489B-BB0C-4FF0-9B49-8E3C65A51EF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95;p18">
              <a:extLst>
                <a:ext uri="{FF2B5EF4-FFF2-40B4-BE49-F238E27FC236}">
                  <a16:creationId xmlns:a16="http://schemas.microsoft.com/office/drawing/2014/main" id="{3FDE258E-9C81-4B49-92E0-030A2BBBA72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96;p18">
              <a:extLst>
                <a:ext uri="{FF2B5EF4-FFF2-40B4-BE49-F238E27FC236}">
                  <a16:creationId xmlns:a16="http://schemas.microsoft.com/office/drawing/2014/main" id="{E4A858AA-B573-48D1-ADF4-5C1103F4C48C}"/>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97;p18">
              <a:extLst>
                <a:ext uri="{FF2B5EF4-FFF2-40B4-BE49-F238E27FC236}">
                  <a16:creationId xmlns:a16="http://schemas.microsoft.com/office/drawing/2014/main" id="{D433BEF0-F9C1-4457-8CE8-FD4FEA762322}"/>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98;p18">
              <a:extLst>
                <a:ext uri="{FF2B5EF4-FFF2-40B4-BE49-F238E27FC236}">
                  <a16:creationId xmlns:a16="http://schemas.microsoft.com/office/drawing/2014/main" id="{73E93A8F-70AA-448B-B8D3-81746CF887D0}"/>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99;p18">
              <a:extLst>
                <a:ext uri="{FF2B5EF4-FFF2-40B4-BE49-F238E27FC236}">
                  <a16:creationId xmlns:a16="http://schemas.microsoft.com/office/drawing/2014/main" id="{12E60A88-D4BC-4F44-8F9E-D2E3364E3CBF}"/>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00;p18">
              <a:extLst>
                <a:ext uri="{FF2B5EF4-FFF2-40B4-BE49-F238E27FC236}">
                  <a16:creationId xmlns:a16="http://schemas.microsoft.com/office/drawing/2014/main" id="{F19BD504-3364-4886-AD50-D75CAF28E3F6}"/>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01;p18">
              <a:extLst>
                <a:ext uri="{FF2B5EF4-FFF2-40B4-BE49-F238E27FC236}">
                  <a16:creationId xmlns:a16="http://schemas.microsoft.com/office/drawing/2014/main" id="{88D4F414-51D4-4EA5-B2F7-94607316434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02;p18">
              <a:extLst>
                <a:ext uri="{FF2B5EF4-FFF2-40B4-BE49-F238E27FC236}">
                  <a16:creationId xmlns:a16="http://schemas.microsoft.com/office/drawing/2014/main" id="{1CE62EA0-82B9-4103-85EB-99E9E8081EF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03;p18">
              <a:extLst>
                <a:ext uri="{FF2B5EF4-FFF2-40B4-BE49-F238E27FC236}">
                  <a16:creationId xmlns:a16="http://schemas.microsoft.com/office/drawing/2014/main" id="{BE5EDBA7-43BF-44B5-B5E8-F9DD18FD7D4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804;p18">
              <a:extLst>
                <a:ext uri="{FF2B5EF4-FFF2-40B4-BE49-F238E27FC236}">
                  <a16:creationId xmlns:a16="http://schemas.microsoft.com/office/drawing/2014/main" id="{9F99186D-489A-4A35-A480-FF4519B9BD11}"/>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5;p18">
              <a:extLst>
                <a:ext uri="{FF2B5EF4-FFF2-40B4-BE49-F238E27FC236}">
                  <a16:creationId xmlns:a16="http://schemas.microsoft.com/office/drawing/2014/main" id="{B5130319-3F1B-4CA3-B677-6080E7A4EAD6}"/>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6;p18">
              <a:extLst>
                <a:ext uri="{FF2B5EF4-FFF2-40B4-BE49-F238E27FC236}">
                  <a16:creationId xmlns:a16="http://schemas.microsoft.com/office/drawing/2014/main" id="{802E761C-F8EC-4307-B552-6BDE8469795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07;p18">
              <a:extLst>
                <a:ext uri="{FF2B5EF4-FFF2-40B4-BE49-F238E27FC236}">
                  <a16:creationId xmlns:a16="http://schemas.microsoft.com/office/drawing/2014/main" id="{206F7780-8A8D-4D04-88C0-355FAB477CA5}"/>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08;p18">
              <a:extLst>
                <a:ext uri="{FF2B5EF4-FFF2-40B4-BE49-F238E27FC236}">
                  <a16:creationId xmlns:a16="http://schemas.microsoft.com/office/drawing/2014/main" id="{0B027BCB-B426-4B8C-B720-E85F9397C60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09;p18">
              <a:extLst>
                <a:ext uri="{FF2B5EF4-FFF2-40B4-BE49-F238E27FC236}">
                  <a16:creationId xmlns:a16="http://schemas.microsoft.com/office/drawing/2014/main" id="{EF4207BC-D3C1-4738-9D6A-FADD8B2A41B5}"/>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10;p18">
              <a:extLst>
                <a:ext uri="{FF2B5EF4-FFF2-40B4-BE49-F238E27FC236}">
                  <a16:creationId xmlns:a16="http://schemas.microsoft.com/office/drawing/2014/main" id="{FFE7367A-0903-4009-9769-E4BB7E127A7E}"/>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11;p18">
              <a:extLst>
                <a:ext uri="{FF2B5EF4-FFF2-40B4-BE49-F238E27FC236}">
                  <a16:creationId xmlns:a16="http://schemas.microsoft.com/office/drawing/2014/main" id="{4DF0BE99-53A8-4CC2-8F61-88DC5DA9C4E5}"/>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12;p18">
              <a:extLst>
                <a:ext uri="{FF2B5EF4-FFF2-40B4-BE49-F238E27FC236}">
                  <a16:creationId xmlns:a16="http://schemas.microsoft.com/office/drawing/2014/main" id="{AFEE6B9E-DBE3-415C-9B93-A87B1D1D601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13;p18">
              <a:extLst>
                <a:ext uri="{FF2B5EF4-FFF2-40B4-BE49-F238E27FC236}">
                  <a16:creationId xmlns:a16="http://schemas.microsoft.com/office/drawing/2014/main" id="{9B7B8D25-2B4E-49D8-A057-276FA3B93D9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14;p18">
              <a:extLst>
                <a:ext uri="{FF2B5EF4-FFF2-40B4-BE49-F238E27FC236}">
                  <a16:creationId xmlns:a16="http://schemas.microsoft.com/office/drawing/2014/main" id="{F66482A5-B6EB-4C02-8361-BD802C7C85D7}"/>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15;p18">
              <a:extLst>
                <a:ext uri="{FF2B5EF4-FFF2-40B4-BE49-F238E27FC236}">
                  <a16:creationId xmlns:a16="http://schemas.microsoft.com/office/drawing/2014/main" id="{9F105481-CE1D-467C-9129-382C768BE5C8}"/>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16;p18">
              <a:extLst>
                <a:ext uri="{FF2B5EF4-FFF2-40B4-BE49-F238E27FC236}">
                  <a16:creationId xmlns:a16="http://schemas.microsoft.com/office/drawing/2014/main" id="{3237F737-B986-41B6-B95D-675B5A4B9636}"/>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7;p18">
              <a:extLst>
                <a:ext uri="{FF2B5EF4-FFF2-40B4-BE49-F238E27FC236}">
                  <a16:creationId xmlns:a16="http://schemas.microsoft.com/office/drawing/2014/main" id="{52EFAB7F-6B94-40A5-A5D8-90EFCA2D92C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818;p18">
              <a:extLst>
                <a:ext uri="{FF2B5EF4-FFF2-40B4-BE49-F238E27FC236}">
                  <a16:creationId xmlns:a16="http://schemas.microsoft.com/office/drawing/2014/main" id="{67B2F246-6EB2-4534-9BA6-08161CF93842}"/>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819;p18">
              <a:extLst>
                <a:ext uri="{FF2B5EF4-FFF2-40B4-BE49-F238E27FC236}">
                  <a16:creationId xmlns:a16="http://schemas.microsoft.com/office/drawing/2014/main" id="{F65D6B5F-90A7-468F-B830-D291FA8A7D50}"/>
                </a:ext>
              </a:extLst>
            </p:cNvPr>
            <p:cNvGrpSpPr/>
            <p:nvPr/>
          </p:nvGrpSpPr>
          <p:grpSpPr>
            <a:xfrm>
              <a:off x="3923682" y="3244965"/>
              <a:ext cx="195764" cy="131404"/>
              <a:chOff x="5733332" y="4102215"/>
              <a:chExt cx="195764" cy="131404"/>
            </a:xfrm>
          </p:grpSpPr>
          <p:sp>
            <p:nvSpPr>
              <p:cNvPr id="211" name="Google Shape;820;p18">
                <a:extLst>
                  <a:ext uri="{FF2B5EF4-FFF2-40B4-BE49-F238E27FC236}">
                    <a16:creationId xmlns:a16="http://schemas.microsoft.com/office/drawing/2014/main" id="{9A8415A3-09BC-425D-BEEA-E732DEA7C2F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821;p18">
                <a:extLst>
                  <a:ext uri="{FF2B5EF4-FFF2-40B4-BE49-F238E27FC236}">
                    <a16:creationId xmlns:a16="http://schemas.microsoft.com/office/drawing/2014/main" id="{28C3F44D-596D-4E4E-84E8-963E38203765}"/>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822;p18">
                <a:extLst>
                  <a:ext uri="{FF2B5EF4-FFF2-40B4-BE49-F238E27FC236}">
                    <a16:creationId xmlns:a16="http://schemas.microsoft.com/office/drawing/2014/main" id="{7A384D1F-636B-49D1-90C1-50D541C5E910}"/>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823;p18">
                <a:extLst>
                  <a:ext uri="{FF2B5EF4-FFF2-40B4-BE49-F238E27FC236}">
                    <a16:creationId xmlns:a16="http://schemas.microsoft.com/office/drawing/2014/main" id="{882E55BB-CE0F-475C-97D6-04174B0C046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824;p18">
                <a:extLst>
                  <a:ext uri="{FF2B5EF4-FFF2-40B4-BE49-F238E27FC236}">
                    <a16:creationId xmlns:a16="http://schemas.microsoft.com/office/drawing/2014/main" id="{0908DBA0-7A0B-45D8-AB38-3F2A03E619AA}"/>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825;p18">
                <a:extLst>
                  <a:ext uri="{FF2B5EF4-FFF2-40B4-BE49-F238E27FC236}">
                    <a16:creationId xmlns:a16="http://schemas.microsoft.com/office/drawing/2014/main" id="{7DB07522-1F65-424F-A39C-FFF5E265C665}"/>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826;p18">
                <a:extLst>
                  <a:ext uri="{FF2B5EF4-FFF2-40B4-BE49-F238E27FC236}">
                    <a16:creationId xmlns:a16="http://schemas.microsoft.com/office/drawing/2014/main" id="{17C34CC6-A551-40C7-B3A5-43AE31B0067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827;p18">
                <a:extLst>
                  <a:ext uri="{FF2B5EF4-FFF2-40B4-BE49-F238E27FC236}">
                    <a16:creationId xmlns:a16="http://schemas.microsoft.com/office/drawing/2014/main" id="{6B553766-99DF-49C5-A2F0-9F2C7AC96068}"/>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828;p18">
                <a:extLst>
                  <a:ext uri="{FF2B5EF4-FFF2-40B4-BE49-F238E27FC236}">
                    <a16:creationId xmlns:a16="http://schemas.microsoft.com/office/drawing/2014/main" id="{54B4D603-2BFC-487B-B8D7-5CC4D421018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829;p18">
              <a:extLst>
                <a:ext uri="{FF2B5EF4-FFF2-40B4-BE49-F238E27FC236}">
                  <a16:creationId xmlns:a16="http://schemas.microsoft.com/office/drawing/2014/main" id="{1DFF0F83-A83D-40AB-B5F2-A09D20561B2F}"/>
                </a:ext>
              </a:extLst>
            </p:cNvPr>
            <p:cNvGrpSpPr/>
            <p:nvPr/>
          </p:nvGrpSpPr>
          <p:grpSpPr>
            <a:xfrm flipH="1">
              <a:off x="3829267" y="2465054"/>
              <a:ext cx="683694" cy="518573"/>
              <a:chOff x="6621095" y="1452181"/>
              <a:chExt cx="330894" cy="250785"/>
            </a:xfrm>
          </p:grpSpPr>
          <p:sp>
            <p:nvSpPr>
              <p:cNvPr id="206" name="Google Shape;830;p18">
                <a:extLst>
                  <a:ext uri="{FF2B5EF4-FFF2-40B4-BE49-F238E27FC236}">
                    <a16:creationId xmlns:a16="http://schemas.microsoft.com/office/drawing/2014/main" id="{71226382-253C-4DF5-BE77-A0A04ACEE5B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31;p18">
                <a:extLst>
                  <a:ext uri="{FF2B5EF4-FFF2-40B4-BE49-F238E27FC236}">
                    <a16:creationId xmlns:a16="http://schemas.microsoft.com/office/drawing/2014/main" id="{01D57C46-F91C-4601-9560-F55B4DB5188F}"/>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32;p18">
                <a:extLst>
                  <a:ext uri="{FF2B5EF4-FFF2-40B4-BE49-F238E27FC236}">
                    <a16:creationId xmlns:a16="http://schemas.microsoft.com/office/drawing/2014/main" id="{9FEE0797-C350-4DE9-AED0-5D948EED7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833;p18">
                <a:extLst>
                  <a:ext uri="{FF2B5EF4-FFF2-40B4-BE49-F238E27FC236}">
                    <a16:creationId xmlns:a16="http://schemas.microsoft.com/office/drawing/2014/main" id="{CA05348F-7829-47E3-915B-0CE83033644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834;p18">
                <a:extLst>
                  <a:ext uri="{FF2B5EF4-FFF2-40B4-BE49-F238E27FC236}">
                    <a16:creationId xmlns:a16="http://schemas.microsoft.com/office/drawing/2014/main" id="{B09AE5D7-93F3-4FE2-9AA7-D0AB29F39AC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835;p18">
              <a:extLst>
                <a:ext uri="{FF2B5EF4-FFF2-40B4-BE49-F238E27FC236}">
                  <a16:creationId xmlns:a16="http://schemas.microsoft.com/office/drawing/2014/main" id="{E848CDF6-6640-4A66-9F0E-B31C268E1975}"/>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36;p18">
              <a:extLst>
                <a:ext uri="{FF2B5EF4-FFF2-40B4-BE49-F238E27FC236}">
                  <a16:creationId xmlns:a16="http://schemas.microsoft.com/office/drawing/2014/main" id="{B39C3FAD-DA01-43EA-95A3-B5F1EC8D3AB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37;p18">
              <a:extLst>
                <a:ext uri="{FF2B5EF4-FFF2-40B4-BE49-F238E27FC236}">
                  <a16:creationId xmlns:a16="http://schemas.microsoft.com/office/drawing/2014/main" id="{40FE7477-DEF9-456A-8F8B-C92752C00297}"/>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8;p18">
              <a:extLst>
                <a:ext uri="{FF2B5EF4-FFF2-40B4-BE49-F238E27FC236}">
                  <a16:creationId xmlns:a16="http://schemas.microsoft.com/office/drawing/2014/main" id="{20F9AA33-23A4-4BB1-A72C-EDF1C7D0CBB6}"/>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9;p18">
              <a:extLst>
                <a:ext uri="{FF2B5EF4-FFF2-40B4-BE49-F238E27FC236}">
                  <a16:creationId xmlns:a16="http://schemas.microsoft.com/office/drawing/2014/main" id="{2D02C6AC-A67D-485E-870E-A9C17B6A7480}"/>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0;p18">
              <a:extLst>
                <a:ext uri="{FF2B5EF4-FFF2-40B4-BE49-F238E27FC236}">
                  <a16:creationId xmlns:a16="http://schemas.microsoft.com/office/drawing/2014/main" id="{78E54328-B6F2-4606-8303-3FC5D543367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41;p18">
              <a:extLst>
                <a:ext uri="{FF2B5EF4-FFF2-40B4-BE49-F238E27FC236}">
                  <a16:creationId xmlns:a16="http://schemas.microsoft.com/office/drawing/2014/main" id="{42386364-1509-4AFD-8A63-DD4F4A81FEA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42;p18">
              <a:extLst>
                <a:ext uri="{FF2B5EF4-FFF2-40B4-BE49-F238E27FC236}">
                  <a16:creationId xmlns:a16="http://schemas.microsoft.com/office/drawing/2014/main" id="{2B5211DE-A335-405A-9A4D-2288444A211A}"/>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43;p18">
              <a:extLst>
                <a:ext uri="{FF2B5EF4-FFF2-40B4-BE49-F238E27FC236}">
                  <a16:creationId xmlns:a16="http://schemas.microsoft.com/office/drawing/2014/main" id="{82C7C879-3E4C-4297-ACD8-49D878894D6F}"/>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44;p18">
              <a:extLst>
                <a:ext uri="{FF2B5EF4-FFF2-40B4-BE49-F238E27FC236}">
                  <a16:creationId xmlns:a16="http://schemas.microsoft.com/office/drawing/2014/main" id="{14A5A687-D153-41F6-A966-18A54FA3C9DB}"/>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45;p18">
              <a:extLst>
                <a:ext uri="{FF2B5EF4-FFF2-40B4-BE49-F238E27FC236}">
                  <a16:creationId xmlns:a16="http://schemas.microsoft.com/office/drawing/2014/main" id="{B94E243C-7195-4CE2-A709-93022F0DA6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846;p18">
              <a:extLst>
                <a:ext uri="{FF2B5EF4-FFF2-40B4-BE49-F238E27FC236}">
                  <a16:creationId xmlns:a16="http://schemas.microsoft.com/office/drawing/2014/main" id="{A1E5F78B-5351-467B-92C3-478B63A44F55}"/>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847;p18">
              <a:extLst>
                <a:ext uri="{FF2B5EF4-FFF2-40B4-BE49-F238E27FC236}">
                  <a16:creationId xmlns:a16="http://schemas.microsoft.com/office/drawing/2014/main" id="{429D280F-641C-4142-9408-BDE4F0FB8BBB}"/>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48;p18">
              <a:extLst>
                <a:ext uri="{FF2B5EF4-FFF2-40B4-BE49-F238E27FC236}">
                  <a16:creationId xmlns:a16="http://schemas.microsoft.com/office/drawing/2014/main" id="{466F3E86-01C9-4013-A3F2-2916ACA4352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849;p18">
              <a:extLst>
                <a:ext uri="{FF2B5EF4-FFF2-40B4-BE49-F238E27FC236}">
                  <a16:creationId xmlns:a16="http://schemas.microsoft.com/office/drawing/2014/main" id="{FE6EADD1-993C-4167-9E3D-582EF64ED4BF}"/>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850;p18">
              <a:extLst>
                <a:ext uri="{FF2B5EF4-FFF2-40B4-BE49-F238E27FC236}">
                  <a16:creationId xmlns:a16="http://schemas.microsoft.com/office/drawing/2014/main" id="{E6952970-A902-4602-A34F-3A472C0F29B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51;p18">
              <a:extLst>
                <a:ext uri="{FF2B5EF4-FFF2-40B4-BE49-F238E27FC236}">
                  <a16:creationId xmlns:a16="http://schemas.microsoft.com/office/drawing/2014/main" id="{4D0FFA99-79E4-45B2-B57E-704F89C2AA2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52;p18">
              <a:extLst>
                <a:ext uri="{FF2B5EF4-FFF2-40B4-BE49-F238E27FC236}">
                  <a16:creationId xmlns:a16="http://schemas.microsoft.com/office/drawing/2014/main" id="{F67D790B-0D23-4D63-8265-17F9B0C1C4B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2283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571018"/>
          </a:xfrm>
          <a:prstGeom prst="rect">
            <a:avLst/>
          </a:prstGeom>
        </p:spPr>
        <p:txBody>
          <a:bodyPr spcFirstLastPara="1" wrap="square" lIns="0" tIns="0" rIns="0" bIns="0" anchor="t" anchorCtr="0">
            <a:noAutofit/>
          </a:bodyPr>
          <a:lstStyle/>
          <a:p>
            <a:pPr lvl="0"/>
            <a:r>
              <a:rPr lang="en-US" dirty="0"/>
              <a:t>Product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345;p13">
            <a:extLst>
              <a:ext uri="{FF2B5EF4-FFF2-40B4-BE49-F238E27FC236}">
                <a16:creationId xmlns:a16="http://schemas.microsoft.com/office/drawing/2014/main" id="{78024C6E-4786-4F64-BBF9-38674B355F64}"/>
              </a:ext>
            </a:extLst>
          </p:cNvPr>
          <p:cNvSpPr txBox="1">
            <a:spLocks noGrp="1"/>
          </p:cNvSpPr>
          <p:nvPr>
            <p:ph type="body" idx="1"/>
          </p:nvPr>
        </p:nvSpPr>
        <p:spPr>
          <a:xfrm>
            <a:off x="457200" y="1176618"/>
            <a:ext cx="8485094" cy="3855961"/>
          </a:xfrm>
          <a:prstGeom prst="rect">
            <a:avLst/>
          </a:prstGeom>
        </p:spPr>
        <p:txBody>
          <a:bodyPr spcFirstLastPara="1" wrap="square" lIns="0" tIns="0" rIns="0" bIns="0" anchor="t" anchorCtr="0">
            <a:noAutofit/>
          </a:bodyPr>
          <a:lstStyle/>
          <a:p>
            <a:pPr marL="342900"/>
            <a:r>
              <a:rPr lang="en-US" sz="1600" dirty="0"/>
              <a:t>The Stock Selector is built for analysts who want to do a quick discovery on stocks that have a higher probability of beating the index as well as investors who want to understand which stocks to invest in based on their requirements.</a:t>
            </a:r>
          </a:p>
          <a:p>
            <a:pPr marL="342900"/>
            <a:r>
              <a:rPr lang="en-US" sz="1600" dirty="0"/>
              <a:t>Users will select the Sector and Number of Stocks in the GUI and the algo will run and produce a pdf report listing the selected stocks with summary financial data.  </a:t>
            </a:r>
          </a:p>
        </p:txBody>
      </p:sp>
      <p:pic>
        <p:nvPicPr>
          <p:cNvPr id="1028" name="Picture 4" descr="User interface">
            <a:extLst>
              <a:ext uri="{FF2B5EF4-FFF2-40B4-BE49-F238E27FC236}">
                <a16:creationId xmlns:a16="http://schemas.microsoft.com/office/drawing/2014/main" id="{AEBCF39B-A7BD-4888-941F-358F60AB4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170" y="2672743"/>
            <a:ext cx="1781736" cy="23766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1004E4-2AA3-45D3-852B-E5D45766BA0E}"/>
              </a:ext>
            </a:extLst>
          </p:cNvPr>
          <p:cNvPicPr>
            <a:picLocks noChangeAspect="1"/>
          </p:cNvPicPr>
          <p:nvPr/>
        </p:nvPicPr>
        <p:blipFill rotWithShape="1">
          <a:blip r:embed="rId4"/>
          <a:srcRect l="33675" t="10327" r="15294" b="28235"/>
          <a:stretch/>
        </p:blipFill>
        <p:spPr>
          <a:xfrm>
            <a:off x="4484453" y="2768241"/>
            <a:ext cx="3227294" cy="2185631"/>
          </a:xfrm>
          <a:prstGeom prst="rect">
            <a:avLst/>
          </a:prstGeom>
          <a:ln>
            <a:solidFill>
              <a:schemeClr val="accent1"/>
            </a:solidFill>
          </a:ln>
        </p:spPr>
      </p:pic>
      <p:sp>
        <p:nvSpPr>
          <p:cNvPr id="7" name="Google Shape;407;p15">
            <a:extLst>
              <a:ext uri="{FF2B5EF4-FFF2-40B4-BE49-F238E27FC236}">
                <a16:creationId xmlns:a16="http://schemas.microsoft.com/office/drawing/2014/main" id="{62AE37EA-DEFF-4A37-816A-10721448AC3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228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Data Collection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1026" name="Picture 2" descr="Image result for simfin">
            <a:extLst>
              <a:ext uri="{FF2B5EF4-FFF2-40B4-BE49-F238E27FC236}">
                <a16:creationId xmlns:a16="http://schemas.microsoft.com/office/drawing/2014/main" id="{1A657A4B-E41B-46CA-91BD-EE80E822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81" y="1688300"/>
            <a:ext cx="2478546" cy="468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45;p13">
            <a:extLst>
              <a:ext uri="{FF2B5EF4-FFF2-40B4-BE49-F238E27FC236}">
                <a16:creationId xmlns:a16="http://schemas.microsoft.com/office/drawing/2014/main" id="{0A4D0BEE-3D48-408C-9BA1-EE802C9AA0F2}"/>
              </a:ext>
            </a:extLst>
          </p:cNvPr>
          <p:cNvSpPr txBox="1">
            <a:spLocks noGrp="1"/>
          </p:cNvSpPr>
          <p:nvPr>
            <p:ph type="body" idx="1"/>
          </p:nvPr>
        </p:nvSpPr>
        <p:spPr>
          <a:xfrm>
            <a:off x="672354" y="2219264"/>
            <a:ext cx="3045000" cy="2212041"/>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t>SimFin provides an open-source, platform-agnostic, free database of fundamental data for ~2,600 publicly listed companies. </a:t>
            </a:r>
          </a:p>
          <a:p>
            <a:pPr marL="0" lvl="0" indent="0">
              <a:buClr>
                <a:schemeClr val="dk1"/>
              </a:buClr>
              <a:buSzPts val="1100"/>
              <a:buNone/>
            </a:pPr>
            <a:r>
              <a:rPr lang="en-US" sz="1200" dirty="0"/>
              <a:t>The key mission of SimFin is to break the nexus between access detailed financial information and high service costs. In this way SimFin provides a valuable resource democratizing access in a market dominated by Bloomberg and </a:t>
            </a:r>
            <a:r>
              <a:rPr lang="en-US" sz="1200" dirty="0" err="1"/>
              <a:t>CapIQ</a:t>
            </a:r>
            <a:r>
              <a:rPr lang="en-US" sz="1200" dirty="0"/>
              <a:t>. </a:t>
            </a:r>
          </a:p>
          <a:p>
            <a:pPr marL="0" lvl="0" indent="0">
              <a:buClr>
                <a:schemeClr val="dk1"/>
              </a:buClr>
              <a:buSzPts val="1100"/>
              <a:buNone/>
            </a:pPr>
            <a:r>
              <a:rPr lang="en-US" sz="1200" dirty="0" err="1"/>
              <a:t>SimFin’s</a:t>
            </a:r>
            <a:r>
              <a:rPr lang="en-US" sz="1200" dirty="0"/>
              <a:t> Python SDK allows users to easily pull in detailed financial data into a </a:t>
            </a:r>
            <a:r>
              <a:rPr lang="en-US" sz="1200" dirty="0" err="1"/>
              <a:t>dataframe</a:t>
            </a:r>
            <a:r>
              <a:rPr lang="en-US" sz="1200" dirty="0"/>
              <a:t>, including a comprehensive suite of fundamental trading signals.</a:t>
            </a:r>
          </a:p>
        </p:txBody>
      </p:sp>
      <p:pic>
        <p:nvPicPr>
          <p:cNvPr id="3" name="Picture 2">
            <a:extLst>
              <a:ext uri="{FF2B5EF4-FFF2-40B4-BE49-F238E27FC236}">
                <a16:creationId xmlns:a16="http://schemas.microsoft.com/office/drawing/2014/main" id="{03482F07-5F2C-4DC6-9BE3-BFE7F2D667E4}"/>
              </a:ext>
            </a:extLst>
          </p:cNvPr>
          <p:cNvPicPr>
            <a:picLocks noChangeAspect="1"/>
          </p:cNvPicPr>
          <p:nvPr/>
        </p:nvPicPr>
        <p:blipFill>
          <a:blip r:embed="rId4"/>
          <a:stretch>
            <a:fillRect/>
          </a:stretch>
        </p:blipFill>
        <p:spPr>
          <a:xfrm>
            <a:off x="3856240" y="1688300"/>
            <a:ext cx="5021235" cy="2743005"/>
          </a:xfrm>
          <a:prstGeom prst="rect">
            <a:avLst/>
          </a:prstGeom>
        </p:spPr>
      </p:pic>
      <p:sp>
        <p:nvSpPr>
          <p:cNvPr id="8" name="Google Shape;407;p15">
            <a:extLst>
              <a:ext uri="{FF2B5EF4-FFF2-40B4-BE49-F238E27FC236}">
                <a16:creationId xmlns:a16="http://schemas.microsoft.com/office/drawing/2014/main" id="{62DDCC2E-8302-490A-AA41-4498117D37A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279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Fundamental Signals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5" name="Table 5">
            <a:extLst>
              <a:ext uri="{FF2B5EF4-FFF2-40B4-BE49-F238E27FC236}">
                <a16:creationId xmlns:a16="http://schemas.microsoft.com/office/drawing/2014/main" id="{B775A742-945A-4BEA-A65E-B30FFCCA518C}"/>
              </a:ext>
            </a:extLst>
          </p:cNvPr>
          <p:cNvGraphicFramePr>
            <a:graphicFrameLocks noGrp="1"/>
          </p:cNvGraphicFramePr>
          <p:nvPr/>
        </p:nvGraphicFramePr>
        <p:xfrm>
          <a:off x="1784190" y="1690561"/>
          <a:ext cx="5575620" cy="2847339"/>
        </p:xfrm>
        <a:graphic>
          <a:graphicData uri="http://schemas.openxmlformats.org/drawingml/2006/table">
            <a:tbl>
              <a:tblPr firstRow="1" bandRow="1">
                <a:tableStyleId>{5C22544A-7EE6-4342-B048-85BDC9FD1C3A}</a:tableStyleId>
              </a:tblPr>
              <a:tblGrid>
                <a:gridCol w="1858540">
                  <a:extLst>
                    <a:ext uri="{9D8B030D-6E8A-4147-A177-3AD203B41FA5}">
                      <a16:colId xmlns:a16="http://schemas.microsoft.com/office/drawing/2014/main" val="4082176988"/>
                    </a:ext>
                  </a:extLst>
                </a:gridCol>
                <a:gridCol w="1858540">
                  <a:extLst>
                    <a:ext uri="{9D8B030D-6E8A-4147-A177-3AD203B41FA5}">
                      <a16:colId xmlns:a16="http://schemas.microsoft.com/office/drawing/2014/main" val="1683223485"/>
                    </a:ext>
                  </a:extLst>
                </a:gridCol>
                <a:gridCol w="1858540">
                  <a:extLst>
                    <a:ext uri="{9D8B030D-6E8A-4147-A177-3AD203B41FA5}">
                      <a16:colId xmlns:a16="http://schemas.microsoft.com/office/drawing/2014/main" val="2350125720"/>
                    </a:ext>
                  </a:extLst>
                </a:gridCol>
              </a:tblGrid>
              <a:tr h="258849">
                <a:tc>
                  <a:txBody>
                    <a:bodyPr/>
                    <a:lstStyle/>
                    <a:p>
                      <a:pPr algn="ctr" fontAlgn="b"/>
                      <a:r>
                        <a:rPr lang="en-US" sz="1100" u="none" strike="noStrike" dirty="0">
                          <a:effectLst/>
                        </a:rPr>
                        <a:t>Financial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dirty="0">
                          <a:effectLst/>
                        </a:rPr>
                        <a:t>Growth Signals</a:t>
                      </a:r>
                      <a:endParaRPr lang="en-US" sz="1100" b="1" i="0" u="none" strike="noStrike" dirty="0">
                        <a:solidFill>
                          <a:srgbClr val="000000"/>
                        </a:solidFill>
                        <a:effectLst/>
                        <a:latin typeface="Raleway" panose="020B0604020202020204" charset="0"/>
                      </a:endParaRPr>
                    </a:p>
                  </a:txBody>
                  <a:tcPr marR="7620" marT="7620" marB="0" anchor="ctr"/>
                </a:tc>
                <a:tc>
                  <a:txBody>
                    <a:bodyPr/>
                    <a:lstStyle/>
                    <a:p>
                      <a:pPr algn="ctr" fontAlgn="b"/>
                      <a:r>
                        <a:rPr lang="en-US" sz="1100" u="none" strike="noStrike">
                          <a:effectLst/>
                        </a:rPr>
                        <a:t>Valuation Signals</a:t>
                      </a:r>
                      <a:endParaRPr lang="en-US" sz="1100" b="1"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07415949"/>
                  </a:ext>
                </a:extLst>
              </a:tr>
              <a:tr h="258849">
                <a:tc>
                  <a:txBody>
                    <a:bodyPr/>
                    <a:lstStyle/>
                    <a:p>
                      <a:pPr algn="l" fontAlgn="b"/>
                      <a:r>
                        <a:rPr lang="en-US" sz="1100" u="none" strike="noStrike" dirty="0">
                          <a:effectLst/>
                        </a:rPr>
                        <a:t>Current Ratio</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Dividend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705528164"/>
                  </a:ext>
                </a:extLst>
              </a:tr>
              <a:tr h="258849">
                <a:tc>
                  <a:txBody>
                    <a:bodyPr/>
                    <a:lstStyle/>
                    <a:p>
                      <a:pPr algn="l" fontAlgn="b"/>
                      <a:r>
                        <a:rPr lang="en-US" sz="1100" u="none" strike="noStrike">
                          <a:effectLst/>
                        </a:rPr>
                        <a:t>Debt Ratio</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QOQ</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Earnings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31581668"/>
                  </a:ext>
                </a:extLst>
              </a:tr>
              <a:tr h="258849">
                <a:tc>
                  <a:txBody>
                    <a:bodyPr/>
                    <a:lstStyle/>
                    <a:p>
                      <a:pPr algn="l" fontAlgn="b"/>
                      <a:r>
                        <a:rPr lang="en-US" sz="1100" u="none" strike="noStrike">
                          <a:effectLst/>
                        </a:rPr>
                        <a:t>Gross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Earnings Growth YOY</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Yield</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626605632"/>
                  </a:ext>
                </a:extLst>
              </a:tr>
              <a:tr h="258849">
                <a:tc>
                  <a:txBody>
                    <a:bodyPr/>
                    <a:lstStyle/>
                    <a:p>
                      <a:pPr algn="l" fontAlgn="b"/>
                      <a:r>
                        <a:rPr lang="en-US" sz="1100" u="none" strike="noStrike">
                          <a:effectLst/>
                        </a:rPr>
                        <a:t>Net Profit Margin</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FCF Growth</a:t>
                      </a:r>
                      <a:endParaRPr lang="en-US" sz="1100" b="0" i="0" u="none" strike="noStrike" dirty="0">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Market-Cap</a:t>
                      </a:r>
                      <a:endParaRPr lang="en-US" sz="1100" b="0" i="0" u="none" strike="noStrike">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1933514260"/>
                  </a:ext>
                </a:extLst>
              </a:tr>
              <a:tr h="258849">
                <a:tc>
                  <a:txBody>
                    <a:bodyPr/>
                    <a:lstStyle/>
                    <a:p>
                      <a:pPr algn="l" fontAlgn="b"/>
                      <a:r>
                        <a:rPr lang="en-US" sz="1100" u="none" strike="noStrike">
                          <a:effectLst/>
                        </a:rPr>
                        <a:t>Return on Assets</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P/Book</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601603891"/>
                  </a:ext>
                </a:extLst>
              </a:tr>
              <a:tr h="258849">
                <a:tc>
                  <a:txBody>
                    <a:bodyPr/>
                    <a:lstStyle/>
                    <a:p>
                      <a:pPr algn="l" fontAlgn="b"/>
                      <a:r>
                        <a:rPr lang="en-US" sz="1100" u="none" strike="noStrike">
                          <a:effectLst/>
                        </a:rPr>
                        <a:t>Return on Equity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FCF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P/E</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29329190"/>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P/FCF</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980497667"/>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QOQ</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P/NCAV</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86006233"/>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Sales Growth YOY</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a:t>
                      </a:r>
                      <a:r>
                        <a:rPr lang="en-US" sz="1100" u="none" strike="noStrike" dirty="0" err="1">
                          <a:effectLst/>
                        </a:rPr>
                        <a:t>NetNet</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3931222176"/>
                  </a:ext>
                </a:extLst>
              </a:tr>
              <a:tr h="258849">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a:effectLst/>
                        </a:rPr>
                        <a:t> </a:t>
                      </a:r>
                      <a:endParaRPr lang="en-US" sz="1100" b="0" i="0" u="none" strike="noStrike">
                        <a:solidFill>
                          <a:srgbClr val="000000"/>
                        </a:solidFill>
                        <a:effectLst/>
                        <a:latin typeface="Raleway" panose="020B0604020202020204" charset="0"/>
                      </a:endParaRPr>
                    </a:p>
                  </a:txBody>
                  <a:tcPr marR="7620" marT="7620" marB="0" anchor="ctr"/>
                </a:tc>
                <a:tc>
                  <a:txBody>
                    <a:bodyPr/>
                    <a:lstStyle/>
                    <a:p>
                      <a:pPr algn="l" fontAlgn="b"/>
                      <a:r>
                        <a:rPr lang="en-US" sz="1100" u="none" strike="noStrike" dirty="0">
                          <a:effectLst/>
                        </a:rPr>
                        <a:t>P/Sales</a:t>
                      </a:r>
                      <a:endParaRPr lang="en-US" sz="1100" b="0" i="0" u="none" strike="noStrike" dirty="0">
                        <a:solidFill>
                          <a:srgbClr val="000000"/>
                        </a:solidFill>
                        <a:effectLst/>
                        <a:latin typeface="Raleway" panose="020B0604020202020204" charset="0"/>
                      </a:endParaRPr>
                    </a:p>
                  </a:txBody>
                  <a:tcPr marR="7620" marT="7620" marB="0" anchor="ctr"/>
                </a:tc>
                <a:extLst>
                  <a:ext uri="{0D108BD9-81ED-4DB2-BD59-A6C34878D82A}">
                    <a16:rowId xmlns:a16="http://schemas.microsoft.com/office/drawing/2014/main" val="2618926585"/>
                  </a:ext>
                </a:extLst>
              </a:tr>
            </a:tbl>
          </a:graphicData>
        </a:graphic>
      </p:graphicFrame>
      <p:sp>
        <p:nvSpPr>
          <p:cNvPr id="6" name="Google Shape;407;p15">
            <a:extLst>
              <a:ext uri="{FF2B5EF4-FFF2-40B4-BE49-F238E27FC236}">
                <a16:creationId xmlns:a16="http://schemas.microsoft.com/office/drawing/2014/main" id="{8CD209B0-A43C-4E69-9E05-09CD3E2D9DE8}"/>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95461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219371" cy="1082700"/>
          </a:xfrm>
          <a:prstGeom prst="rect">
            <a:avLst/>
          </a:prstGeom>
        </p:spPr>
        <p:txBody>
          <a:bodyPr spcFirstLastPara="1" wrap="square" lIns="0" tIns="0" rIns="0" bIns="0" anchor="t" anchorCtr="0">
            <a:noAutofit/>
          </a:bodyPr>
          <a:lstStyle/>
          <a:p>
            <a:pPr lvl="0"/>
            <a:r>
              <a:rPr lang="en-US" dirty="0"/>
              <a:t>Model Design</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SimFin Fundamental Signal data forward filled to calendar year end with end of year price data.</a:t>
            </a:r>
          </a:p>
          <a:p>
            <a:pPr marL="342900"/>
            <a:r>
              <a:rPr lang="en-US" dirty="0"/>
              <a:t>Yearly return of Stocks v Index with a win defined as &gt;= 5% out performance of the index.</a:t>
            </a:r>
          </a:p>
          <a:p>
            <a:pPr marL="342900"/>
            <a:r>
              <a:rPr lang="en-US" dirty="0"/>
              <a:t>Train on 2011 – 2018 data. </a:t>
            </a:r>
          </a:p>
          <a:p>
            <a:pPr marL="342900"/>
            <a:r>
              <a:rPr lang="en-US" dirty="0"/>
              <a:t>Test on 2019 data. </a:t>
            </a:r>
          </a:p>
          <a:p>
            <a:pPr marL="342900"/>
            <a:endParaRPr lang="en-US" dirty="0"/>
          </a:p>
          <a:p>
            <a:pPr marL="0" indent="0">
              <a:buNone/>
            </a:pPr>
            <a:endParaRPr lang="en-US" dirty="0"/>
          </a:p>
        </p:txBody>
      </p:sp>
      <p:sp>
        <p:nvSpPr>
          <p:cNvPr id="5" name="Google Shape;407;p15">
            <a:extLst>
              <a:ext uri="{FF2B5EF4-FFF2-40B4-BE49-F238E27FC236}">
                <a16:creationId xmlns:a16="http://schemas.microsoft.com/office/drawing/2014/main" id="{6F8E651C-A5BF-4A3F-A92D-4C5C59DCC9DB}"/>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29446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SimFin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84F2EEA1-22D5-4A38-BEA3-3A792FAA7623}"/>
              </a:ext>
            </a:extLst>
          </p:cNvPr>
          <p:cNvPicPr>
            <a:picLocks noChangeAspect="1"/>
          </p:cNvPicPr>
          <p:nvPr/>
        </p:nvPicPr>
        <p:blipFill>
          <a:blip r:embed="rId3"/>
          <a:stretch>
            <a:fillRect/>
          </a:stretch>
        </p:blipFill>
        <p:spPr>
          <a:xfrm>
            <a:off x="872556" y="1088571"/>
            <a:ext cx="7140941" cy="4016779"/>
          </a:xfrm>
          <a:prstGeom prst="rect">
            <a:avLst/>
          </a:prstGeom>
        </p:spPr>
      </p:pic>
      <p:sp>
        <p:nvSpPr>
          <p:cNvPr id="5" name="Google Shape;407;p15">
            <a:extLst>
              <a:ext uri="{FF2B5EF4-FFF2-40B4-BE49-F238E27FC236}">
                <a16:creationId xmlns:a16="http://schemas.microsoft.com/office/drawing/2014/main" id="{042CDEFF-EDB7-4537-B44D-DDF1CC08124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6577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Yahoo Finance Data</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0539A957-5E4E-423C-BD07-5C8B495F903F}"/>
              </a:ext>
            </a:extLst>
          </p:cNvPr>
          <p:cNvPicPr>
            <a:picLocks noChangeAspect="1"/>
          </p:cNvPicPr>
          <p:nvPr/>
        </p:nvPicPr>
        <p:blipFill>
          <a:blip r:embed="rId3"/>
          <a:stretch>
            <a:fillRect/>
          </a:stretch>
        </p:blipFill>
        <p:spPr>
          <a:xfrm>
            <a:off x="876590" y="1095829"/>
            <a:ext cx="7128037" cy="4009521"/>
          </a:xfrm>
          <a:prstGeom prst="rect">
            <a:avLst/>
          </a:prstGeom>
        </p:spPr>
      </p:pic>
      <p:sp>
        <p:nvSpPr>
          <p:cNvPr id="5" name="Google Shape;407;p15">
            <a:extLst>
              <a:ext uri="{FF2B5EF4-FFF2-40B4-BE49-F238E27FC236}">
                <a16:creationId xmlns:a16="http://schemas.microsoft.com/office/drawing/2014/main" id="{7F71E012-7DBC-4D6B-85DB-4A385C45C55C}"/>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052229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Train &amp; Test</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0C59DA2-6BB3-4C01-A875-0F116D998066}"/>
              </a:ext>
            </a:extLst>
          </p:cNvPr>
          <p:cNvPicPr>
            <a:picLocks noChangeAspect="1"/>
          </p:cNvPicPr>
          <p:nvPr/>
        </p:nvPicPr>
        <p:blipFill>
          <a:blip r:embed="rId3"/>
          <a:stretch>
            <a:fillRect/>
          </a:stretch>
        </p:blipFill>
        <p:spPr>
          <a:xfrm>
            <a:off x="880783" y="1105781"/>
            <a:ext cx="7110344" cy="3999569"/>
          </a:xfrm>
          <a:prstGeom prst="rect">
            <a:avLst/>
          </a:prstGeom>
        </p:spPr>
      </p:pic>
      <p:sp>
        <p:nvSpPr>
          <p:cNvPr id="5" name="Google Shape;407;p15">
            <a:extLst>
              <a:ext uri="{FF2B5EF4-FFF2-40B4-BE49-F238E27FC236}">
                <a16:creationId xmlns:a16="http://schemas.microsoft.com/office/drawing/2014/main" id="{97A3C852-E05F-4682-9C9A-F83258CC5689}"/>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13624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Pre-processing</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AB9EAF20-449C-4485-9BC8-E1E34E308F76}"/>
              </a:ext>
            </a:extLst>
          </p:cNvPr>
          <p:cNvPicPr>
            <a:picLocks noChangeAspect="1"/>
          </p:cNvPicPr>
          <p:nvPr/>
        </p:nvPicPr>
        <p:blipFill>
          <a:blip r:embed="rId3"/>
          <a:stretch>
            <a:fillRect/>
          </a:stretch>
        </p:blipFill>
        <p:spPr>
          <a:xfrm>
            <a:off x="1018988" y="1108212"/>
            <a:ext cx="7106023" cy="3997138"/>
          </a:xfrm>
          <a:prstGeom prst="rect">
            <a:avLst/>
          </a:prstGeom>
        </p:spPr>
      </p:pic>
      <p:sp>
        <p:nvSpPr>
          <p:cNvPr id="5" name="Google Shape;407;p15">
            <a:extLst>
              <a:ext uri="{FF2B5EF4-FFF2-40B4-BE49-F238E27FC236}">
                <a16:creationId xmlns:a16="http://schemas.microsoft.com/office/drawing/2014/main" id="{1FF63B3B-77B7-4C32-8A40-F3F31E9A03A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9410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Classification Algos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816556BA-D018-42EC-9131-AD6B0CBEBC30}"/>
              </a:ext>
            </a:extLst>
          </p:cNvPr>
          <p:cNvPicPr>
            <a:picLocks noChangeAspect="1"/>
          </p:cNvPicPr>
          <p:nvPr/>
        </p:nvPicPr>
        <p:blipFill rotWithShape="1">
          <a:blip r:embed="rId3"/>
          <a:srcRect r="38870" b="30091"/>
          <a:stretch/>
        </p:blipFill>
        <p:spPr>
          <a:xfrm>
            <a:off x="457199" y="1548603"/>
            <a:ext cx="4208717" cy="2707391"/>
          </a:xfrm>
          <a:prstGeom prst="rect">
            <a:avLst/>
          </a:prstGeom>
        </p:spPr>
      </p:pic>
      <p:pic>
        <p:nvPicPr>
          <p:cNvPr id="4" name="Picture 3">
            <a:extLst>
              <a:ext uri="{FF2B5EF4-FFF2-40B4-BE49-F238E27FC236}">
                <a16:creationId xmlns:a16="http://schemas.microsoft.com/office/drawing/2014/main" id="{E9F38479-FDFD-4E4C-BD5A-967D356FB393}"/>
              </a:ext>
            </a:extLst>
          </p:cNvPr>
          <p:cNvPicPr>
            <a:picLocks noChangeAspect="1"/>
          </p:cNvPicPr>
          <p:nvPr/>
        </p:nvPicPr>
        <p:blipFill rotWithShape="1">
          <a:blip r:embed="rId4"/>
          <a:srcRect l="8383" t="37386" r="67500" b="30850"/>
          <a:stretch/>
        </p:blipFill>
        <p:spPr>
          <a:xfrm>
            <a:off x="5087536" y="1548603"/>
            <a:ext cx="3654421" cy="2707391"/>
          </a:xfrm>
          <a:prstGeom prst="rect">
            <a:avLst/>
          </a:prstGeom>
        </p:spPr>
      </p:pic>
      <p:sp>
        <p:nvSpPr>
          <p:cNvPr id="6" name="Google Shape;407;p15">
            <a:extLst>
              <a:ext uri="{FF2B5EF4-FFF2-40B4-BE49-F238E27FC236}">
                <a16:creationId xmlns:a16="http://schemas.microsoft.com/office/drawing/2014/main" id="{B886B360-EF14-4F6E-B214-8BBBEB31E996}"/>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33574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p>
            <a:pPr marL="0" indent="0">
              <a:buNone/>
            </a:pPr>
            <a:r>
              <a:rPr lang="en-US" dirty="0"/>
              <a:t>"Rule No. 1 is never lose money. Rule No. 2 is never forget Rule No. 1.“</a:t>
            </a:r>
          </a:p>
          <a:p>
            <a:pPr marL="0" indent="0">
              <a:buNone/>
            </a:pPr>
            <a:endParaRPr lang="en-US" dirty="0"/>
          </a:p>
          <a:p>
            <a:pPr marL="0" indent="0">
              <a:buNone/>
            </a:pPr>
            <a:r>
              <a:rPr lang="en-US" dirty="0"/>
              <a:t>Warren Buffett</a:t>
            </a:r>
            <a:endParaRPr dirty="0"/>
          </a:p>
        </p:txBody>
      </p:sp>
      <p:sp>
        <p:nvSpPr>
          <p:cNvPr id="519" name="Google Shape;519;p16"/>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08CDD61A-568C-41CD-9E1C-501BF52D6E73}"/>
              </a:ext>
            </a:extLst>
          </p:cNvPr>
          <p:cNvPicPr>
            <a:picLocks noChangeAspect="1"/>
          </p:cNvPicPr>
          <p:nvPr/>
        </p:nvPicPr>
        <p:blipFill>
          <a:blip r:embed="rId3"/>
          <a:stretch>
            <a:fillRect/>
          </a:stretch>
        </p:blipFill>
        <p:spPr>
          <a:xfrm>
            <a:off x="5907587" y="1114255"/>
            <a:ext cx="2609297" cy="29149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Ensemble Models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a:extLst>
              <a:ext uri="{FF2B5EF4-FFF2-40B4-BE49-F238E27FC236}">
                <a16:creationId xmlns:a16="http://schemas.microsoft.com/office/drawing/2014/main" id="{6DF44620-5F09-4BF9-8425-4733C0B39162}"/>
              </a:ext>
            </a:extLst>
          </p:cNvPr>
          <p:cNvPicPr>
            <a:picLocks noChangeAspect="1"/>
          </p:cNvPicPr>
          <p:nvPr/>
        </p:nvPicPr>
        <p:blipFill>
          <a:blip r:embed="rId3"/>
          <a:stretch>
            <a:fillRect/>
          </a:stretch>
        </p:blipFill>
        <p:spPr>
          <a:xfrm>
            <a:off x="1003351" y="1237129"/>
            <a:ext cx="6876838" cy="3868221"/>
          </a:xfrm>
          <a:prstGeom prst="rect">
            <a:avLst/>
          </a:prstGeom>
        </p:spPr>
      </p:pic>
      <p:sp>
        <p:nvSpPr>
          <p:cNvPr id="5" name="Google Shape;407;p15">
            <a:extLst>
              <a:ext uri="{FF2B5EF4-FFF2-40B4-BE49-F238E27FC236}">
                <a16:creationId xmlns:a16="http://schemas.microsoft.com/office/drawing/2014/main" id="{60957989-C92F-480B-A9E8-A03B24DB0741}"/>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9021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7961087" cy="1082700"/>
          </a:xfrm>
          <a:prstGeom prst="rect">
            <a:avLst/>
          </a:prstGeom>
        </p:spPr>
        <p:txBody>
          <a:bodyPr spcFirstLastPara="1" wrap="square" lIns="0" tIns="0" rIns="0" bIns="0" anchor="t" anchorCtr="0">
            <a:noAutofit/>
          </a:bodyPr>
          <a:lstStyle/>
          <a:p>
            <a:pPr lvl="0"/>
            <a:r>
              <a:rPr lang="en-US" dirty="0"/>
              <a:t>Model: Neural Network</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E4BD80D0-1088-4AF0-932B-CAF156C9E7B4}"/>
              </a:ext>
            </a:extLst>
          </p:cNvPr>
          <p:cNvPicPr>
            <a:picLocks noChangeAspect="1"/>
          </p:cNvPicPr>
          <p:nvPr/>
        </p:nvPicPr>
        <p:blipFill>
          <a:blip r:embed="rId3"/>
          <a:stretch>
            <a:fillRect/>
          </a:stretch>
        </p:blipFill>
        <p:spPr>
          <a:xfrm>
            <a:off x="958103" y="1146950"/>
            <a:ext cx="7227794" cy="3868680"/>
          </a:xfrm>
          <a:prstGeom prst="rect">
            <a:avLst/>
          </a:prstGeom>
        </p:spPr>
      </p:pic>
      <p:sp>
        <p:nvSpPr>
          <p:cNvPr id="6" name="Google Shape;407;p15">
            <a:extLst>
              <a:ext uri="{FF2B5EF4-FFF2-40B4-BE49-F238E27FC236}">
                <a16:creationId xmlns:a16="http://schemas.microsoft.com/office/drawing/2014/main" id="{12BBF947-B688-435A-8ED7-BFAACA0E73C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3</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78820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3" name="Google Shape;15;p3">
            <a:extLst>
              <a:ext uri="{FF2B5EF4-FFF2-40B4-BE49-F238E27FC236}">
                <a16:creationId xmlns:a16="http://schemas.microsoft.com/office/drawing/2014/main" id="{6AAD50A9-06DE-4040-9880-DA135508F61A}"/>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Live</a:t>
            </a:r>
            <a:br>
              <a:rPr lang="en-US" dirty="0"/>
            </a:br>
            <a:r>
              <a:rPr lang="en-US" dirty="0"/>
              <a:t>Demo</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8259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6" name="Google Shape;345;p13">
            <a:extLst>
              <a:ext uri="{FF2B5EF4-FFF2-40B4-BE49-F238E27FC236}">
                <a16:creationId xmlns:a16="http://schemas.microsoft.com/office/drawing/2014/main" id="{9D2F983C-FFEC-4F2B-BDB9-68F222C9E745}"/>
              </a:ext>
            </a:extLst>
          </p:cNvPr>
          <p:cNvSpPr txBox="1">
            <a:spLocks noGrp="1"/>
          </p:cNvSpPr>
          <p:nvPr>
            <p:ph type="body" idx="1"/>
          </p:nvPr>
        </p:nvSpPr>
        <p:spPr>
          <a:xfrm>
            <a:off x="457200" y="531159"/>
            <a:ext cx="8229601" cy="4501420"/>
          </a:xfrm>
          <a:prstGeom prst="rect">
            <a:avLst/>
          </a:prstGeom>
        </p:spPr>
        <p:txBody>
          <a:bodyPr spcFirstLastPara="1" wrap="square" lIns="0" tIns="91440" rIns="0" bIns="0" anchor="t" anchorCtr="0">
            <a:noAutofit/>
          </a:bodyPr>
          <a:lstStyle/>
          <a:p>
            <a:pPr marL="0" indent="0">
              <a:buNone/>
            </a:pPr>
            <a:r>
              <a:rPr lang="en-US" sz="1200" dirty="0"/>
              <a:t>   Consumer  Discretionary  (XLY)                    Technology (XLK)                         Consumer Staples (XLP)                          Health Care (XLV)        	</a:t>
            </a:r>
          </a:p>
        </p:txBody>
      </p:sp>
      <p:sp>
        <p:nvSpPr>
          <p:cNvPr id="343" name="Google Shape;343;p13"/>
          <p:cNvSpPr txBox="1">
            <a:spLocks noGrp="1"/>
          </p:cNvSpPr>
          <p:nvPr>
            <p:ph type="title"/>
          </p:nvPr>
        </p:nvSpPr>
        <p:spPr>
          <a:xfrm>
            <a:off x="457198" y="110921"/>
            <a:ext cx="8431308" cy="468600"/>
          </a:xfrm>
          <a:prstGeom prst="rect">
            <a:avLst/>
          </a:prstGeom>
        </p:spPr>
        <p:txBody>
          <a:bodyPr spcFirstLastPara="1" wrap="square" lIns="0" tIns="0" rIns="0" bIns="0" anchor="t" anchorCtr="0">
            <a:noAutofit/>
          </a:bodyPr>
          <a:lstStyle/>
          <a:p>
            <a:pPr lvl="0"/>
            <a:r>
              <a:rPr lang="en-US" sz="4000" dirty="0"/>
              <a:t>Conclusions</a:t>
            </a:r>
            <a:endParaRPr sz="4000" dirty="0"/>
          </a:p>
        </p:txBody>
      </p:sp>
      <p:pic>
        <p:nvPicPr>
          <p:cNvPr id="2" name="Picture 1">
            <a:extLst>
              <a:ext uri="{FF2B5EF4-FFF2-40B4-BE49-F238E27FC236}">
                <a16:creationId xmlns:a16="http://schemas.microsoft.com/office/drawing/2014/main" id="{26E32B79-7D90-4131-94BB-2F5F8B0AF9B0}"/>
              </a:ext>
            </a:extLst>
          </p:cNvPr>
          <p:cNvPicPr>
            <a:picLocks noChangeAspect="1"/>
          </p:cNvPicPr>
          <p:nvPr/>
        </p:nvPicPr>
        <p:blipFill>
          <a:blip r:embed="rId3"/>
          <a:stretch>
            <a:fillRect/>
          </a:stretch>
        </p:blipFill>
        <p:spPr>
          <a:xfrm>
            <a:off x="2716039" y="904492"/>
            <a:ext cx="1909168" cy="1412205"/>
          </a:xfrm>
          <a:prstGeom prst="rect">
            <a:avLst/>
          </a:prstGeom>
        </p:spPr>
      </p:pic>
      <p:pic>
        <p:nvPicPr>
          <p:cNvPr id="3" name="Picture 2">
            <a:extLst>
              <a:ext uri="{FF2B5EF4-FFF2-40B4-BE49-F238E27FC236}">
                <a16:creationId xmlns:a16="http://schemas.microsoft.com/office/drawing/2014/main" id="{5783A58B-9B89-4F55-A844-435D81CC1B70}"/>
              </a:ext>
            </a:extLst>
          </p:cNvPr>
          <p:cNvPicPr>
            <a:picLocks noChangeAspect="1"/>
          </p:cNvPicPr>
          <p:nvPr/>
        </p:nvPicPr>
        <p:blipFill rotWithShape="1">
          <a:blip r:embed="rId4"/>
          <a:srcRect l="940" r="1"/>
          <a:stretch/>
        </p:blipFill>
        <p:spPr>
          <a:xfrm>
            <a:off x="2643167" y="2316697"/>
            <a:ext cx="1982040" cy="1423836"/>
          </a:xfrm>
          <a:prstGeom prst="rect">
            <a:avLst/>
          </a:prstGeom>
        </p:spPr>
      </p:pic>
      <p:sp>
        <p:nvSpPr>
          <p:cNvPr id="9" name="Google Shape;407;p15">
            <a:extLst>
              <a:ext uri="{FF2B5EF4-FFF2-40B4-BE49-F238E27FC236}">
                <a16:creationId xmlns:a16="http://schemas.microsoft.com/office/drawing/2014/main" id="{245E77F3-AEE9-4F60-8EB1-AC96FA40E0B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5</a:t>
            </a:r>
            <a:endParaRPr b="1" dirty="0">
              <a:solidFill>
                <a:schemeClr val="lt1"/>
              </a:solidFill>
              <a:latin typeface="Barlow"/>
              <a:ea typeface="Barlow"/>
              <a:cs typeface="Barlow"/>
              <a:sym typeface="Barlow"/>
            </a:endParaRPr>
          </a:p>
        </p:txBody>
      </p:sp>
      <p:pic>
        <p:nvPicPr>
          <p:cNvPr id="7" name="Picture 6">
            <a:extLst>
              <a:ext uri="{FF2B5EF4-FFF2-40B4-BE49-F238E27FC236}">
                <a16:creationId xmlns:a16="http://schemas.microsoft.com/office/drawing/2014/main" id="{6D8649BE-54C2-4A80-AD8D-BC8B42F82BB8}"/>
              </a:ext>
            </a:extLst>
          </p:cNvPr>
          <p:cNvPicPr>
            <a:picLocks noChangeAspect="1"/>
          </p:cNvPicPr>
          <p:nvPr/>
        </p:nvPicPr>
        <p:blipFill rotWithShape="1">
          <a:blip r:embed="rId5"/>
          <a:srcRect t="53240" r="60422"/>
          <a:stretch/>
        </p:blipFill>
        <p:spPr>
          <a:xfrm>
            <a:off x="2833225" y="3807747"/>
            <a:ext cx="1601924" cy="1125146"/>
          </a:xfrm>
          <a:prstGeom prst="rect">
            <a:avLst/>
          </a:prstGeom>
        </p:spPr>
      </p:pic>
      <p:pic>
        <p:nvPicPr>
          <p:cNvPr id="13" name="Picture 12">
            <a:extLst>
              <a:ext uri="{FF2B5EF4-FFF2-40B4-BE49-F238E27FC236}">
                <a16:creationId xmlns:a16="http://schemas.microsoft.com/office/drawing/2014/main" id="{B0E9E1C7-A28B-4917-9822-47C445C9FDBB}"/>
              </a:ext>
            </a:extLst>
          </p:cNvPr>
          <p:cNvPicPr>
            <a:picLocks noChangeAspect="1"/>
          </p:cNvPicPr>
          <p:nvPr/>
        </p:nvPicPr>
        <p:blipFill rotWithShape="1">
          <a:blip r:embed="rId6"/>
          <a:srcRect t="51376" r="64339"/>
          <a:stretch/>
        </p:blipFill>
        <p:spPr>
          <a:xfrm>
            <a:off x="696760" y="3736262"/>
            <a:ext cx="1601924" cy="1296317"/>
          </a:xfrm>
          <a:prstGeom prst="rect">
            <a:avLst/>
          </a:prstGeom>
        </p:spPr>
      </p:pic>
      <p:pic>
        <p:nvPicPr>
          <p:cNvPr id="15" name="Picture 14">
            <a:extLst>
              <a:ext uri="{FF2B5EF4-FFF2-40B4-BE49-F238E27FC236}">
                <a16:creationId xmlns:a16="http://schemas.microsoft.com/office/drawing/2014/main" id="{33517D63-AE60-4AFE-BC7C-B2FEC182E434}"/>
              </a:ext>
            </a:extLst>
          </p:cNvPr>
          <p:cNvPicPr>
            <a:picLocks noChangeAspect="1"/>
          </p:cNvPicPr>
          <p:nvPr/>
        </p:nvPicPr>
        <p:blipFill rotWithShape="1">
          <a:blip r:embed="rId7"/>
          <a:srcRect t="2870" r="6690" b="2203"/>
          <a:stretch/>
        </p:blipFill>
        <p:spPr>
          <a:xfrm>
            <a:off x="588303" y="904492"/>
            <a:ext cx="1893688" cy="1387875"/>
          </a:xfrm>
          <a:prstGeom prst="rect">
            <a:avLst/>
          </a:prstGeom>
        </p:spPr>
      </p:pic>
      <p:pic>
        <p:nvPicPr>
          <p:cNvPr id="17" name="Picture 16">
            <a:extLst>
              <a:ext uri="{FF2B5EF4-FFF2-40B4-BE49-F238E27FC236}">
                <a16:creationId xmlns:a16="http://schemas.microsoft.com/office/drawing/2014/main" id="{D6641A8B-0219-4427-8593-1B28EBFF07F4}"/>
              </a:ext>
            </a:extLst>
          </p:cNvPr>
          <p:cNvPicPr>
            <a:picLocks noChangeAspect="1"/>
          </p:cNvPicPr>
          <p:nvPr/>
        </p:nvPicPr>
        <p:blipFill rotWithShape="1">
          <a:blip r:embed="rId8"/>
          <a:srcRect l="1590" t="2558" r="7669" b="3687"/>
          <a:stretch/>
        </p:blipFill>
        <p:spPr>
          <a:xfrm>
            <a:off x="588303" y="2310282"/>
            <a:ext cx="1909168" cy="1340231"/>
          </a:xfrm>
          <a:prstGeom prst="rect">
            <a:avLst/>
          </a:prstGeom>
        </p:spPr>
      </p:pic>
      <p:pic>
        <p:nvPicPr>
          <p:cNvPr id="19" name="Picture 18">
            <a:extLst>
              <a:ext uri="{FF2B5EF4-FFF2-40B4-BE49-F238E27FC236}">
                <a16:creationId xmlns:a16="http://schemas.microsoft.com/office/drawing/2014/main" id="{879DBAFE-7A26-4BA0-A8D6-781DB261C8E4}"/>
              </a:ext>
            </a:extLst>
          </p:cNvPr>
          <p:cNvPicPr>
            <a:picLocks noChangeAspect="1"/>
          </p:cNvPicPr>
          <p:nvPr/>
        </p:nvPicPr>
        <p:blipFill rotWithShape="1">
          <a:blip r:embed="rId9"/>
          <a:srcRect l="1430" t="2334" r="6599" b="4623"/>
          <a:stretch/>
        </p:blipFill>
        <p:spPr>
          <a:xfrm>
            <a:off x="4847204" y="899671"/>
            <a:ext cx="1909169" cy="1392696"/>
          </a:xfrm>
          <a:prstGeom prst="rect">
            <a:avLst/>
          </a:prstGeom>
        </p:spPr>
      </p:pic>
      <p:pic>
        <p:nvPicPr>
          <p:cNvPr id="20" name="Picture 19">
            <a:extLst>
              <a:ext uri="{FF2B5EF4-FFF2-40B4-BE49-F238E27FC236}">
                <a16:creationId xmlns:a16="http://schemas.microsoft.com/office/drawing/2014/main" id="{76A420BE-0D00-40B8-A03C-231A4B5079A6}"/>
              </a:ext>
            </a:extLst>
          </p:cNvPr>
          <p:cNvPicPr>
            <a:picLocks noChangeAspect="1"/>
          </p:cNvPicPr>
          <p:nvPr/>
        </p:nvPicPr>
        <p:blipFill rotWithShape="1">
          <a:blip r:embed="rId10"/>
          <a:srcRect l="1768" t="2793" r="6913" b="4056"/>
          <a:stretch/>
        </p:blipFill>
        <p:spPr>
          <a:xfrm>
            <a:off x="4847204" y="2311876"/>
            <a:ext cx="1918211" cy="1333816"/>
          </a:xfrm>
          <a:prstGeom prst="rect">
            <a:avLst/>
          </a:prstGeom>
        </p:spPr>
      </p:pic>
      <p:pic>
        <p:nvPicPr>
          <p:cNvPr id="22" name="Picture 21">
            <a:extLst>
              <a:ext uri="{FF2B5EF4-FFF2-40B4-BE49-F238E27FC236}">
                <a16:creationId xmlns:a16="http://schemas.microsoft.com/office/drawing/2014/main" id="{92FC4482-3703-4335-9F6E-9198741D0DA3}"/>
              </a:ext>
            </a:extLst>
          </p:cNvPr>
          <p:cNvPicPr>
            <a:picLocks noChangeAspect="1"/>
          </p:cNvPicPr>
          <p:nvPr/>
        </p:nvPicPr>
        <p:blipFill rotWithShape="1">
          <a:blip r:embed="rId11"/>
          <a:srcRect t="7139" r="12125"/>
          <a:stretch/>
        </p:blipFill>
        <p:spPr>
          <a:xfrm>
            <a:off x="5105799" y="3843765"/>
            <a:ext cx="1429472" cy="1129765"/>
          </a:xfrm>
          <a:prstGeom prst="rect">
            <a:avLst/>
          </a:prstGeom>
        </p:spPr>
      </p:pic>
      <p:pic>
        <p:nvPicPr>
          <p:cNvPr id="5" name="Picture 4">
            <a:extLst>
              <a:ext uri="{FF2B5EF4-FFF2-40B4-BE49-F238E27FC236}">
                <a16:creationId xmlns:a16="http://schemas.microsoft.com/office/drawing/2014/main" id="{ED78BC65-B19A-4AAE-ABB6-3F4A3B185F7C}"/>
              </a:ext>
            </a:extLst>
          </p:cNvPr>
          <p:cNvPicPr>
            <a:picLocks noChangeAspect="1"/>
          </p:cNvPicPr>
          <p:nvPr/>
        </p:nvPicPr>
        <p:blipFill rotWithShape="1">
          <a:blip r:embed="rId12"/>
          <a:srcRect l="1653" t="2457" r="10420" b="2970"/>
          <a:stretch/>
        </p:blipFill>
        <p:spPr>
          <a:xfrm>
            <a:off x="6987412" y="902235"/>
            <a:ext cx="1901261" cy="1427763"/>
          </a:xfrm>
          <a:prstGeom prst="rect">
            <a:avLst/>
          </a:prstGeom>
        </p:spPr>
      </p:pic>
      <p:pic>
        <p:nvPicPr>
          <p:cNvPr id="10" name="Picture 9">
            <a:extLst>
              <a:ext uri="{FF2B5EF4-FFF2-40B4-BE49-F238E27FC236}">
                <a16:creationId xmlns:a16="http://schemas.microsoft.com/office/drawing/2014/main" id="{463DC138-2382-4F15-BC1C-C925CAD9C430}"/>
              </a:ext>
            </a:extLst>
          </p:cNvPr>
          <p:cNvPicPr>
            <a:picLocks noChangeAspect="1"/>
          </p:cNvPicPr>
          <p:nvPr/>
        </p:nvPicPr>
        <p:blipFill rotWithShape="1">
          <a:blip r:embed="rId13"/>
          <a:srcRect l="2037" t="2636" r="7239" b="3802"/>
          <a:stretch/>
        </p:blipFill>
        <p:spPr>
          <a:xfrm>
            <a:off x="7034825" y="2304383"/>
            <a:ext cx="1914110" cy="1341309"/>
          </a:xfrm>
          <a:prstGeom prst="rect">
            <a:avLst/>
          </a:prstGeom>
        </p:spPr>
      </p:pic>
      <p:pic>
        <p:nvPicPr>
          <p:cNvPr id="11" name="Picture 10">
            <a:extLst>
              <a:ext uri="{FF2B5EF4-FFF2-40B4-BE49-F238E27FC236}">
                <a16:creationId xmlns:a16="http://schemas.microsoft.com/office/drawing/2014/main" id="{28D276EE-1EAE-4935-88C2-0DEEA653A0EF}"/>
              </a:ext>
            </a:extLst>
          </p:cNvPr>
          <p:cNvPicPr>
            <a:picLocks noChangeAspect="1"/>
          </p:cNvPicPr>
          <p:nvPr/>
        </p:nvPicPr>
        <p:blipFill>
          <a:blip r:embed="rId14"/>
          <a:stretch>
            <a:fillRect/>
          </a:stretch>
        </p:blipFill>
        <p:spPr>
          <a:xfrm>
            <a:off x="7248089" y="3806695"/>
            <a:ext cx="1571769" cy="1125146"/>
          </a:xfrm>
          <a:prstGeom prst="rect">
            <a:avLst/>
          </a:prstGeom>
        </p:spPr>
      </p:pic>
    </p:spTree>
    <p:extLst>
      <p:ext uri="{BB962C8B-B14F-4D97-AF65-F5344CB8AC3E}">
        <p14:creationId xmlns:p14="http://schemas.microsoft.com/office/powerpoint/2010/main" val="184824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5391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Product Roadmap</a:t>
            </a:r>
            <a:endParaRPr dirty="0"/>
          </a:p>
        </p:txBody>
      </p:sp>
      <p:sp>
        <p:nvSpPr>
          <p:cNvPr id="1701" name="Google Shape;1701;p28"/>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703" name="Google Shape;1703;p28"/>
          <p:cNvSpPr txBox="1"/>
          <p:nvPr/>
        </p:nvSpPr>
        <p:spPr>
          <a:xfrm>
            <a:off x="2315433" y="1441817"/>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1.0</a:t>
            </a:r>
            <a:endParaRPr sz="1100" dirty="0">
              <a:solidFill>
                <a:schemeClr val="accent2"/>
              </a:solidFill>
              <a:latin typeface="Barlow"/>
              <a:ea typeface="Barlow"/>
              <a:cs typeface="Barlow"/>
              <a:sym typeface="Barlow"/>
            </a:endParaRPr>
          </a:p>
        </p:txBody>
      </p:sp>
      <p:cxnSp>
        <p:nvCxnSpPr>
          <p:cNvPr id="1706" name="Google Shape;1706;p28"/>
          <p:cNvCxnSpPr/>
          <p:nvPr/>
        </p:nvCxnSpPr>
        <p:spPr>
          <a:xfrm>
            <a:off x="3243847" y="1638054"/>
            <a:ext cx="803283" cy="829444"/>
          </a:xfrm>
          <a:prstGeom prst="straightConnector1">
            <a:avLst/>
          </a:prstGeom>
          <a:noFill/>
          <a:ln w="9525" cap="flat" cmpd="sng">
            <a:solidFill>
              <a:schemeClr val="accent1">
                <a:lumMod val="20000"/>
                <a:lumOff val="80000"/>
              </a:schemeClr>
            </a:solidFill>
            <a:prstDash val="solid"/>
            <a:round/>
            <a:headEnd type="none" w="sm" len="sm"/>
            <a:tailEnd type="none" w="sm" len="sm"/>
          </a:ln>
        </p:spPr>
      </p:cxnSp>
      <p:sp>
        <p:nvSpPr>
          <p:cNvPr id="1707" name="Google Shape;1707;p28"/>
          <p:cNvSpPr/>
          <p:nvPr/>
        </p:nvSpPr>
        <p:spPr>
          <a:xfrm flipH="1">
            <a:off x="2017203" y="2321380"/>
            <a:ext cx="2051306" cy="160321"/>
          </a:xfrm>
          <a:prstGeom prst="parallelogram">
            <a:avLst>
              <a:gd name="adj" fmla="val 96952"/>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2017315"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39535" y="2771405"/>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Geo</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2427057"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5154392" y="1638054"/>
            <a:ext cx="803283" cy="829444"/>
          </a:xfrm>
          <a:prstGeom prst="straightConnector1">
            <a:avLst/>
          </a:prstGeom>
          <a:noFill/>
          <a:ln w="9525" cap="flat" cmpd="sng">
            <a:solidFill>
              <a:schemeClr val="accent1">
                <a:lumMod val="60000"/>
                <a:lumOff val="40000"/>
              </a:schemeClr>
            </a:solidFill>
            <a:prstDash val="solid"/>
            <a:round/>
            <a:headEnd type="none" w="sm" len="sm"/>
            <a:tailEnd type="none" w="sm" len="sm"/>
          </a:ln>
        </p:spPr>
      </p:cxnSp>
      <p:sp>
        <p:nvSpPr>
          <p:cNvPr id="1714" name="Google Shape;1714;p28"/>
          <p:cNvSpPr/>
          <p:nvPr/>
        </p:nvSpPr>
        <p:spPr>
          <a:xfrm flipH="1">
            <a:off x="3927748" y="2321380"/>
            <a:ext cx="2051306" cy="160321"/>
          </a:xfrm>
          <a:prstGeom prst="parallelogram">
            <a:avLst>
              <a:gd name="adj" fmla="val 96952"/>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3927860" y="2493355"/>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713;p28">
            <a:extLst>
              <a:ext uri="{FF2B5EF4-FFF2-40B4-BE49-F238E27FC236}">
                <a16:creationId xmlns:a16="http://schemas.microsoft.com/office/drawing/2014/main" id="{83850B6D-BE52-4FAC-AE78-4C48D0053554}"/>
              </a:ext>
            </a:extLst>
          </p:cNvPr>
          <p:cNvCxnSpPr/>
          <p:nvPr/>
        </p:nvCxnSpPr>
        <p:spPr>
          <a:xfrm>
            <a:off x="7066859" y="1637246"/>
            <a:ext cx="803283" cy="829444"/>
          </a:xfrm>
          <a:prstGeom prst="straightConnector1">
            <a:avLst/>
          </a:prstGeom>
          <a:noFill/>
          <a:ln w="9525" cap="flat" cmpd="sng">
            <a:solidFill>
              <a:schemeClr val="accent1">
                <a:lumMod val="75000"/>
              </a:schemeClr>
            </a:solidFill>
            <a:prstDash val="solid"/>
            <a:round/>
            <a:headEnd type="none" w="sm" len="sm"/>
            <a:tailEnd type="none" w="sm" len="sm"/>
          </a:ln>
        </p:spPr>
      </p:cxnSp>
      <p:sp>
        <p:nvSpPr>
          <p:cNvPr id="39" name="Google Shape;1714;p28">
            <a:extLst>
              <a:ext uri="{FF2B5EF4-FFF2-40B4-BE49-F238E27FC236}">
                <a16:creationId xmlns:a16="http://schemas.microsoft.com/office/drawing/2014/main" id="{4F82B18F-1F6E-4F26-BC06-0650E2DC22E0}"/>
              </a:ext>
            </a:extLst>
          </p:cNvPr>
          <p:cNvSpPr/>
          <p:nvPr/>
        </p:nvSpPr>
        <p:spPr>
          <a:xfrm flipH="1">
            <a:off x="5840215" y="2320572"/>
            <a:ext cx="2051306" cy="160321"/>
          </a:xfrm>
          <a:prstGeom prst="parallelogram">
            <a:avLst>
              <a:gd name="adj" fmla="val 96952"/>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 name="Google Shape;1715;p28">
            <a:extLst>
              <a:ext uri="{FF2B5EF4-FFF2-40B4-BE49-F238E27FC236}">
                <a16:creationId xmlns:a16="http://schemas.microsoft.com/office/drawing/2014/main" id="{0AD481F2-41F1-4B61-9849-0CA88F435411}"/>
              </a:ext>
            </a:extLst>
          </p:cNvPr>
          <p:cNvSpPr/>
          <p:nvPr/>
        </p:nvSpPr>
        <p:spPr>
          <a:xfrm>
            <a:off x="5840327" y="2492547"/>
            <a:ext cx="2051306" cy="160321"/>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1;p28">
            <a:extLst>
              <a:ext uri="{FF2B5EF4-FFF2-40B4-BE49-F238E27FC236}">
                <a16:creationId xmlns:a16="http://schemas.microsoft.com/office/drawing/2014/main" id="{EA9F3931-F8AA-4B3F-9EDB-38E1561A507C}"/>
              </a:ext>
            </a:extLst>
          </p:cNvPr>
          <p:cNvSpPr txBox="1"/>
          <p:nvPr/>
        </p:nvSpPr>
        <p:spPr>
          <a:xfrm>
            <a:off x="739535" y="3259726"/>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Sector</a:t>
            </a:r>
            <a:endParaRPr sz="1200" b="1" dirty="0">
              <a:solidFill>
                <a:schemeClr val="accent2"/>
              </a:solidFill>
              <a:latin typeface="Barlow"/>
              <a:ea typeface="Barlow"/>
              <a:cs typeface="Barlow"/>
              <a:sym typeface="Barlow"/>
            </a:endParaRPr>
          </a:p>
        </p:txBody>
      </p:sp>
      <p:sp>
        <p:nvSpPr>
          <p:cNvPr id="43" name="Google Shape;1711;p28">
            <a:extLst>
              <a:ext uri="{FF2B5EF4-FFF2-40B4-BE49-F238E27FC236}">
                <a16:creationId xmlns:a16="http://schemas.microsoft.com/office/drawing/2014/main" id="{D74A2498-A99E-4733-8178-D3BEFFC45B37}"/>
              </a:ext>
            </a:extLst>
          </p:cNvPr>
          <p:cNvSpPr txBox="1"/>
          <p:nvPr/>
        </p:nvSpPr>
        <p:spPr>
          <a:xfrm>
            <a:off x="739535" y="374804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Asset Type</a:t>
            </a:r>
            <a:endParaRPr sz="1200" b="1" dirty="0">
              <a:solidFill>
                <a:schemeClr val="accent2"/>
              </a:solidFill>
              <a:latin typeface="Barlow"/>
              <a:ea typeface="Barlow"/>
              <a:cs typeface="Barlow"/>
              <a:sym typeface="Barlow"/>
            </a:endParaRPr>
          </a:p>
        </p:txBody>
      </p:sp>
      <p:sp>
        <p:nvSpPr>
          <p:cNvPr id="44" name="Google Shape;1711;p28">
            <a:extLst>
              <a:ext uri="{FF2B5EF4-FFF2-40B4-BE49-F238E27FC236}">
                <a16:creationId xmlns:a16="http://schemas.microsoft.com/office/drawing/2014/main" id="{716C399B-98C6-455C-846B-14CB0795B94A}"/>
              </a:ext>
            </a:extLst>
          </p:cNvPr>
          <p:cNvSpPr txBox="1"/>
          <p:nvPr/>
        </p:nvSpPr>
        <p:spPr>
          <a:xfrm>
            <a:off x="739535" y="4236367"/>
            <a:ext cx="1682702" cy="499075"/>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b="1" dirty="0">
                <a:solidFill>
                  <a:schemeClr val="accent2"/>
                </a:solidFill>
                <a:latin typeface="Barlow"/>
                <a:ea typeface="Barlow"/>
                <a:cs typeface="Barlow"/>
                <a:sym typeface="Barlow"/>
              </a:rPr>
              <a:t>Index</a:t>
            </a:r>
            <a:endParaRPr sz="1200" b="1" dirty="0">
              <a:solidFill>
                <a:schemeClr val="accent2"/>
              </a:solidFill>
              <a:latin typeface="Barlow"/>
              <a:ea typeface="Barlow"/>
              <a:cs typeface="Barlow"/>
              <a:sym typeface="Barlow"/>
            </a:endParaRPr>
          </a:p>
        </p:txBody>
      </p:sp>
      <p:sp>
        <p:nvSpPr>
          <p:cNvPr id="45" name="Google Shape;1712;p28">
            <a:extLst>
              <a:ext uri="{FF2B5EF4-FFF2-40B4-BE49-F238E27FC236}">
                <a16:creationId xmlns:a16="http://schemas.microsoft.com/office/drawing/2014/main" id="{7E17852F-73B1-401B-BCB6-6C8CA6DD3CB6}"/>
              </a:ext>
            </a:extLst>
          </p:cNvPr>
          <p:cNvSpPr txBox="1"/>
          <p:nvPr/>
        </p:nvSpPr>
        <p:spPr>
          <a:xfrm>
            <a:off x="2427057"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a:t>
            </a:r>
            <a:endParaRPr sz="1200" dirty="0">
              <a:solidFill>
                <a:schemeClr val="accent2"/>
              </a:solidFill>
              <a:latin typeface="Barlow"/>
              <a:ea typeface="Barlow"/>
              <a:cs typeface="Barlow"/>
              <a:sym typeface="Barlow"/>
            </a:endParaRPr>
          </a:p>
        </p:txBody>
      </p:sp>
      <p:sp>
        <p:nvSpPr>
          <p:cNvPr id="46" name="Google Shape;1712;p28">
            <a:extLst>
              <a:ext uri="{FF2B5EF4-FFF2-40B4-BE49-F238E27FC236}">
                <a16:creationId xmlns:a16="http://schemas.microsoft.com/office/drawing/2014/main" id="{6E0FA34A-457F-4E47-A9AE-468BA5BCB0C3}"/>
              </a:ext>
            </a:extLst>
          </p:cNvPr>
          <p:cNvSpPr txBox="1"/>
          <p:nvPr/>
        </p:nvSpPr>
        <p:spPr>
          <a:xfrm>
            <a:off x="2427057"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47" name="Google Shape;1712;p28">
            <a:extLst>
              <a:ext uri="{FF2B5EF4-FFF2-40B4-BE49-F238E27FC236}">
                <a16:creationId xmlns:a16="http://schemas.microsoft.com/office/drawing/2014/main" id="{636467D6-676D-40F9-8B3E-D3F157957AA0}"/>
              </a:ext>
            </a:extLst>
          </p:cNvPr>
          <p:cNvSpPr txBox="1"/>
          <p:nvPr/>
        </p:nvSpPr>
        <p:spPr>
          <a:xfrm>
            <a:off x="2427057" y="4321955"/>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a:t>
            </a:r>
            <a:endParaRPr sz="1200" dirty="0">
              <a:solidFill>
                <a:schemeClr val="accent2"/>
              </a:solidFill>
              <a:latin typeface="Barlow"/>
              <a:ea typeface="Barlow"/>
              <a:cs typeface="Barlow"/>
              <a:sym typeface="Barlow"/>
            </a:endParaRPr>
          </a:p>
        </p:txBody>
      </p:sp>
      <p:sp>
        <p:nvSpPr>
          <p:cNvPr id="48" name="Google Shape;1712;p28">
            <a:extLst>
              <a:ext uri="{FF2B5EF4-FFF2-40B4-BE49-F238E27FC236}">
                <a16:creationId xmlns:a16="http://schemas.microsoft.com/office/drawing/2014/main" id="{0CA5B796-C842-4FEB-8FBC-5DC1364623EB}"/>
              </a:ext>
            </a:extLst>
          </p:cNvPr>
          <p:cNvSpPr txBox="1"/>
          <p:nvPr/>
        </p:nvSpPr>
        <p:spPr>
          <a:xfrm>
            <a:off x="4251895" y="2890024"/>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49" name="Google Shape;1712;p28">
            <a:extLst>
              <a:ext uri="{FF2B5EF4-FFF2-40B4-BE49-F238E27FC236}">
                <a16:creationId xmlns:a16="http://schemas.microsoft.com/office/drawing/2014/main" id="{0C1D9685-364B-42E6-A518-53EDC82336E0}"/>
              </a:ext>
            </a:extLst>
          </p:cNvPr>
          <p:cNvSpPr txBox="1"/>
          <p:nvPr/>
        </p:nvSpPr>
        <p:spPr>
          <a:xfrm>
            <a:off x="4251895" y="336905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Tech &amp; Industrial</a:t>
            </a:r>
            <a:endParaRPr sz="1200" dirty="0">
              <a:solidFill>
                <a:schemeClr val="accent2"/>
              </a:solidFill>
              <a:latin typeface="Barlow"/>
              <a:ea typeface="Barlow"/>
              <a:cs typeface="Barlow"/>
              <a:sym typeface="Barlow"/>
            </a:endParaRPr>
          </a:p>
        </p:txBody>
      </p:sp>
      <p:sp>
        <p:nvSpPr>
          <p:cNvPr id="50" name="Google Shape;1712;p28">
            <a:extLst>
              <a:ext uri="{FF2B5EF4-FFF2-40B4-BE49-F238E27FC236}">
                <a16:creationId xmlns:a16="http://schemas.microsoft.com/office/drawing/2014/main" id="{BBC05580-C8B4-4F2D-8B03-B613919D77B3}"/>
              </a:ext>
            </a:extLst>
          </p:cNvPr>
          <p:cNvSpPr txBox="1"/>
          <p:nvPr/>
        </p:nvSpPr>
        <p:spPr>
          <a:xfrm>
            <a:off x="4251895" y="384807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1" name="Google Shape;1712;p28">
            <a:extLst>
              <a:ext uri="{FF2B5EF4-FFF2-40B4-BE49-F238E27FC236}">
                <a16:creationId xmlns:a16="http://schemas.microsoft.com/office/drawing/2014/main" id="{93FC31D9-360F-4EBD-86C4-5CAA41153170}"/>
              </a:ext>
            </a:extLst>
          </p:cNvPr>
          <p:cNvSpPr txBox="1"/>
          <p:nvPr/>
        </p:nvSpPr>
        <p:spPr>
          <a:xfrm>
            <a:off x="4251895" y="4321602"/>
            <a:ext cx="1588320"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endParaRPr sz="1200" dirty="0">
              <a:solidFill>
                <a:schemeClr val="accent2"/>
              </a:solidFill>
              <a:latin typeface="Barlow"/>
              <a:ea typeface="Barlow"/>
              <a:cs typeface="Barlow"/>
              <a:sym typeface="Barlow"/>
            </a:endParaRPr>
          </a:p>
        </p:txBody>
      </p:sp>
      <p:sp>
        <p:nvSpPr>
          <p:cNvPr id="52" name="Google Shape;1712;p28">
            <a:extLst>
              <a:ext uri="{FF2B5EF4-FFF2-40B4-BE49-F238E27FC236}">
                <a16:creationId xmlns:a16="http://schemas.microsoft.com/office/drawing/2014/main" id="{4CF152A7-953D-481C-B0B1-6B17C8D2E2AD}"/>
              </a:ext>
            </a:extLst>
          </p:cNvPr>
          <p:cNvSpPr txBox="1"/>
          <p:nvPr/>
        </p:nvSpPr>
        <p:spPr>
          <a:xfrm>
            <a:off x="6360960" y="2895990"/>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US Only</a:t>
            </a:r>
            <a:endParaRPr sz="1200" dirty="0">
              <a:solidFill>
                <a:schemeClr val="accent2"/>
              </a:solidFill>
              <a:latin typeface="Barlow"/>
              <a:ea typeface="Barlow"/>
              <a:cs typeface="Barlow"/>
              <a:sym typeface="Barlow"/>
            </a:endParaRPr>
          </a:p>
        </p:txBody>
      </p:sp>
      <p:sp>
        <p:nvSpPr>
          <p:cNvPr id="53" name="Google Shape;1712;p28">
            <a:extLst>
              <a:ext uri="{FF2B5EF4-FFF2-40B4-BE49-F238E27FC236}">
                <a16:creationId xmlns:a16="http://schemas.microsoft.com/office/drawing/2014/main" id="{25AF49D2-E5E0-4678-BFF9-908BEB570CAC}"/>
              </a:ext>
            </a:extLst>
          </p:cNvPr>
          <p:cNvSpPr txBox="1"/>
          <p:nvPr/>
        </p:nvSpPr>
        <p:spPr>
          <a:xfrm>
            <a:off x="6360960" y="3375016"/>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All Sectors</a:t>
            </a:r>
            <a:endParaRPr sz="1200" dirty="0">
              <a:solidFill>
                <a:schemeClr val="accent2"/>
              </a:solidFill>
              <a:latin typeface="Barlow"/>
              <a:ea typeface="Barlow"/>
              <a:cs typeface="Barlow"/>
              <a:sym typeface="Barlow"/>
            </a:endParaRPr>
          </a:p>
        </p:txBody>
      </p:sp>
      <p:sp>
        <p:nvSpPr>
          <p:cNvPr id="54" name="Google Shape;1712;p28">
            <a:extLst>
              <a:ext uri="{FF2B5EF4-FFF2-40B4-BE49-F238E27FC236}">
                <a16:creationId xmlns:a16="http://schemas.microsoft.com/office/drawing/2014/main" id="{D21322E0-06C5-441A-A53A-CA79FF354ED0}"/>
              </a:ext>
            </a:extLst>
          </p:cNvPr>
          <p:cNvSpPr txBox="1"/>
          <p:nvPr/>
        </p:nvSpPr>
        <p:spPr>
          <a:xfrm>
            <a:off x="6360960" y="3854042"/>
            <a:ext cx="1411797"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Stocks</a:t>
            </a:r>
            <a:endParaRPr sz="1200" dirty="0">
              <a:solidFill>
                <a:schemeClr val="accent2"/>
              </a:solidFill>
              <a:latin typeface="Barlow"/>
              <a:ea typeface="Barlow"/>
              <a:cs typeface="Barlow"/>
              <a:sym typeface="Barlow"/>
            </a:endParaRPr>
          </a:p>
        </p:txBody>
      </p:sp>
      <p:sp>
        <p:nvSpPr>
          <p:cNvPr id="55" name="Google Shape;1712;p28">
            <a:extLst>
              <a:ext uri="{FF2B5EF4-FFF2-40B4-BE49-F238E27FC236}">
                <a16:creationId xmlns:a16="http://schemas.microsoft.com/office/drawing/2014/main" id="{3BD5D66F-A679-4D08-BC41-EDA6B560B8CD}"/>
              </a:ext>
            </a:extLst>
          </p:cNvPr>
          <p:cNvSpPr txBox="1"/>
          <p:nvPr/>
        </p:nvSpPr>
        <p:spPr>
          <a:xfrm>
            <a:off x="6360960" y="4327568"/>
            <a:ext cx="1682702" cy="3754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chemeClr val="accent2"/>
                </a:solidFill>
                <a:latin typeface="Barlow"/>
                <a:ea typeface="Barlow"/>
                <a:cs typeface="Barlow"/>
                <a:sym typeface="Barlow"/>
              </a:rPr>
              <a:t>Index ETF &amp; S&amp;P 500</a:t>
            </a:r>
          </a:p>
        </p:txBody>
      </p:sp>
      <p:sp>
        <p:nvSpPr>
          <p:cNvPr id="56" name="Google Shape;1703;p28">
            <a:extLst>
              <a:ext uri="{FF2B5EF4-FFF2-40B4-BE49-F238E27FC236}">
                <a16:creationId xmlns:a16="http://schemas.microsoft.com/office/drawing/2014/main" id="{02D03B29-5E5F-411A-9E77-EC86783D3429}"/>
              </a:ext>
            </a:extLst>
          </p:cNvPr>
          <p:cNvSpPr txBox="1"/>
          <p:nvPr/>
        </p:nvSpPr>
        <p:spPr>
          <a:xfrm>
            <a:off x="4196011" y="1435356"/>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2.0</a:t>
            </a:r>
            <a:endParaRPr sz="1100" dirty="0">
              <a:solidFill>
                <a:schemeClr val="accent2"/>
              </a:solidFill>
              <a:latin typeface="Barlow"/>
              <a:ea typeface="Barlow"/>
              <a:cs typeface="Barlow"/>
              <a:sym typeface="Barlow"/>
            </a:endParaRPr>
          </a:p>
        </p:txBody>
      </p:sp>
      <p:sp>
        <p:nvSpPr>
          <p:cNvPr id="57" name="Google Shape;1703;p28">
            <a:extLst>
              <a:ext uri="{FF2B5EF4-FFF2-40B4-BE49-F238E27FC236}">
                <a16:creationId xmlns:a16="http://schemas.microsoft.com/office/drawing/2014/main" id="{9E23B14C-987F-497F-A38E-3FED5757FDCA}"/>
              </a:ext>
            </a:extLst>
          </p:cNvPr>
          <p:cNvSpPr txBox="1"/>
          <p:nvPr/>
        </p:nvSpPr>
        <p:spPr>
          <a:xfrm>
            <a:off x="6108478" y="1440470"/>
            <a:ext cx="1022838" cy="269662"/>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1100" dirty="0">
                <a:solidFill>
                  <a:schemeClr val="accent2"/>
                </a:solidFill>
                <a:latin typeface="Barlow"/>
                <a:ea typeface="Barlow"/>
                <a:cs typeface="Barlow"/>
                <a:sym typeface="Barlow"/>
              </a:rPr>
              <a:t>Version 3.0</a:t>
            </a:r>
            <a:endParaRPr sz="1100" dirty="0">
              <a:solidFill>
                <a:schemeClr val="accent2"/>
              </a:solidFill>
              <a:latin typeface="Barlow"/>
              <a:ea typeface="Barlow"/>
              <a:cs typeface="Barlow"/>
              <a:sym typeface="Barlow"/>
            </a:endParaRPr>
          </a:p>
        </p:txBody>
      </p:sp>
      <p:sp>
        <p:nvSpPr>
          <p:cNvPr id="32" name="Google Shape;407;p15">
            <a:extLst>
              <a:ext uri="{FF2B5EF4-FFF2-40B4-BE49-F238E27FC236}">
                <a16:creationId xmlns:a16="http://schemas.microsoft.com/office/drawing/2014/main" id="{F88EEA51-1766-405D-93F4-194A0F11002A}"/>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6</a:t>
            </a:r>
            <a:endParaRPr b="1" dirty="0">
              <a:solidFill>
                <a:schemeClr val="l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Table of Contents</a:t>
            </a:r>
            <a:endParaRPr dirty="0"/>
          </a:p>
        </p:txBody>
      </p:sp>
      <p:sp>
        <p:nvSpPr>
          <p:cNvPr id="345" name="Google Shape;345;p13"/>
          <p:cNvSpPr txBox="1">
            <a:spLocks noGrp="1"/>
          </p:cNvSpPr>
          <p:nvPr>
            <p:ph type="body" idx="1"/>
          </p:nvPr>
        </p:nvSpPr>
        <p:spPr>
          <a:xfrm>
            <a:off x="457200" y="1919550"/>
            <a:ext cx="6629400" cy="2127900"/>
          </a:xfrm>
          <a:prstGeom prst="rect">
            <a:avLst/>
          </a:prstGeom>
        </p:spPr>
        <p:txBody>
          <a:bodyPr spcFirstLastPara="1" wrap="square" lIns="0" tIns="0" rIns="0" bIns="0" anchor="t" anchorCtr="0">
            <a:noAutofit/>
          </a:bodyPr>
          <a:lstStyle/>
          <a:p>
            <a:pPr marL="342900">
              <a:buAutoNum type="arabicPeriod"/>
            </a:pPr>
            <a:r>
              <a:rPr lang="en-US" dirty="0"/>
              <a:t>Company Profile</a:t>
            </a:r>
          </a:p>
          <a:p>
            <a:pPr marL="342900">
              <a:buAutoNum type="arabicPeriod"/>
            </a:pPr>
            <a:r>
              <a:rPr lang="en-US" dirty="0"/>
              <a:t>Current Industry</a:t>
            </a:r>
          </a:p>
          <a:p>
            <a:pPr marL="342900">
              <a:buAutoNum type="arabicPeriod"/>
            </a:pPr>
            <a:r>
              <a:rPr lang="en-US" dirty="0"/>
              <a:t>Our Approach</a:t>
            </a:r>
          </a:p>
          <a:p>
            <a:pPr marL="342900">
              <a:buAutoNum type="arabicPeriod"/>
            </a:pPr>
            <a:r>
              <a:rPr lang="en-US" dirty="0"/>
              <a:t>Live Demo</a:t>
            </a:r>
          </a:p>
          <a:p>
            <a:pPr marL="342900">
              <a:buAutoNum type="arabicPeriod"/>
            </a:pPr>
            <a:r>
              <a:rPr lang="en-US" dirty="0"/>
              <a:t>Conclusions</a:t>
            </a:r>
          </a:p>
          <a:p>
            <a:pPr marL="342900">
              <a:buAutoNum type="arabicPeriod"/>
            </a:pPr>
            <a:r>
              <a:rPr lang="en-US" dirty="0"/>
              <a:t>Product Roadmap</a:t>
            </a:r>
          </a:p>
          <a:p>
            <a:pPr marL="0" lvl="0" indent="0" algn="l" rtl="0">
              <a:spcBef>
                <a:spcPts val="600"/>
              </a:spcBef>
              <a:spcAft>
                <a:spcPts val="0"/>
              </a:spcAft>
              <a:buClr>
                <a:schemeClr val="dk1"/>
              </a:buClr>
              <a:buSzPts val="1100"/>
              <a:buFont typeface="Arial"/>
              <a:buNone/>
            </a:pPr>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8700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41" name="Google Shape;15;p3">
            <a:extLst>
              <a:ext uri="{FF2B5EF4-FFF2-40B4-BE49-F238E27FC236}">
                <a16:creationId xmlns:a16="http://schemas.microsoft.com/office/drawing/2014/main" id="{1EC886FD-39C9-4E2B-A75E-D630B6894CAD}"/>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Company Profile</a:t>
            </a:r>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111" name="Google Shape;2858;p37">
            <a:extLst>
              <a:ext uri="{FF2B5EF4-FFF2-40B4-BE49-F238E27FC236}">
                <a16:creationId xmlns:a16="http://schemas.microsoft.com/office/drawing/2014/main" id="{F6F63A77-6E53-42F9-88EA-4599FD2A75CF}"/>
              </a:ext>
            </a:extLst>
          </p:cNvPr>
          <p:cNvGrpSpPr/>
          <p:nvPr/>
        </p:nvGrpSpPr>
        <p:grpSpPr>
          <a:xfrm>
            <a:off x="5591139" y="961773"/>
            <a:ext cx="3095661" cy="3219953"/>
            <a:chOff x="2152775" y="305709"/>
            <a:chExt cx="4264823" cy="4762415"/>
          </a:xfrm>
        </p:grpSpPr>
        <p:grpSp>
          <p:nvGrpSpPr>
            <p:cNvPr id="112" name="Google Shape;2859;p37">
              <a:extLst>
                <a:ext uri="{FF2B5EF4-FFF2-40B4-BE49-F238E27FC236}">
                  <a16:creationId xmlns:a16="http://schemas.microsoft.com/office/drawing/2014/main" id="{C122C369-CF03-4898-9420-A7CADE2590EF}"/>
                </a:ext>
              </a:extLst>
            </p:cNvPr>
            <p:cNvGrpSpPr/>
            <p:nvPr/>
          </p:nvGrpSpPr>
          <p:grpSpPr>
            <a:xfrm>
              <a:off x="2593845" y="3487641"/>
              <a:ext cx="936028" cy="696373"/>
              <a:chOff x="4403470" y="4229766"/>
              <a:chExt cx="936028" cy="696373"/>
            </a:xfrm>
          </p:grpSpPr>
          <p:sp>
            <p:nvSpPr>
              <p:cNvPr id="724" name="Google Shape;2860;p37">
                <a:extLst>
                  <a:ext uri="{FF2B5EF4-FFF2-40B4-BE49-F238E27FC236}">
                    <a16:creationId xmlns:a16="http://schemas.microsoft.com/office/drawing/2014/main" id="{A43F8A13-7CBB-49C9-AA5F-71FFD0FF83D2}"/>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2861;p37">
                <a:extLst>
                  <a:ext uri="{FF2B5EF4-FFF2-40B4-BE49-F238E27FC236}">
                    <a16:creationId xmlns:a16="http://schemas.microsoft.com/office/drawing/2014/main" id="{9651E275-BE69-46AC-AE2E-397622B11849}"/>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2862;p37">
                <a:extLst>
                  <a:ext uri="{FF2B5EF4-FFF2-40B4-BE49-F238E27FC236}">
                    <a16:creationId xmlns:a16="http://schemas.microsoft.com/office/drawing/2014/main" id="{1BECA6D5-57E8-4C57-B786-9C4F83FEF57F}"/>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2863;p37">
                <a:extLst>
                  <a:ext uri="{FF2B5EF4-FFF2-40B4-BE49-F238E27FC236}">
                    <a16:creationId xmlns:a16="http://schemas.microsoft.com/office/drawing/2014/main" id="{258C369C-3119-45BC-8E1D-60BBF93836BE}"/>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2864;p37">
                <a:extLst>
                  <a:ext uri="{FF2B5EF4-FFF2-40B4-BE49-F238E27FC236}">
                    <a16:creationId xmlns:a16="http://schemas.microsoft.com/office/drawing/2014/main" id="{48323A3A-72E2-4640-8F0D-03463BB63F1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2865;p37">
                <a:extLst>
                  <a:ext uri="{FF2B5EF4-FFF2-40B4-BE49-F238E27FC236}">
                    <a16:creationId xmlns:a16="http://schemas.microsoft.com/office/drawing/2014/main" id="{9C082EAB-A5E5-4697-ADC2-7475D19375B1}"/>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2866;p37">
                <a:extLst>
                  <a:ext uri="{FF2B5EF4-FFF2-40B4-BE49-F238E27FC236}">
                    <a16:creationId xmlns:a16="http://schemas.microsoft.com/office/drawing/2014/main" id="{39A0110E-B5A8-4366-AC60-9FC87C817045}"/>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2867;p37">
                <a:extLst>
                  <a:ext uri="{FF2B5EF4-FFF2-40B4-BE49-F238E27FC236}">
                    <a16:creationId xmlns:a16="http://schemas.microsoft.com/office/drawing/2014/main" id="{9AAEC69B-F688-4D67-B90B-B55F77460412}"/>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2868;p37">
                <a:extLst>
                  <a:ext uri="{FF2B5EF4-FFF2-40B4-BE49-F238E27FC236}">
                    <a16:creationId xmlns:a16="http://schemas.microsoft.com/office/drawing/2014/main" id="{E754131C-5486-4D54-8CC9-6A521AC6BEE0}"/>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2869;p37">
                <a:extLst>
                  <a:ext uri="{FF2B5EF4-FFF2-40B4-BE49-F238E27FC236}">
                    <a16:creationId xmlns:a16="http://schemas.microsoft.com/office/drawing/2014/main" id="{F293C0B0-0BBA-412F-9291-68AC880CD93C}"/>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2870;p37">
                <a:extLst>
                  <a:ext uri="{FF2B5EF4-FFF2-40B4-BE49-F238E27FC236}">
                    <a16:creationId xmlns:a16="http://schemas.microsoft.com/office/drawing/2014/main" id="{76C9FA77-FAA5-4884-82FC-02F39DA1D624}"/>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2871;p37">
                <a:extLst>
                  <a:ext uri="{FF2B5EF4-FFF2-40B4-BE49-F238E27FC236}">
                    <a16:creationId xmlns:a16="http://schemas.microsoft.com/office/drawing/2014/main" id="{92247A53-B405-4A7A-8774-B0E585CD76C2}"/>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2872;p37">
                <a:extLst>
                  <a:ext uri="{FF2B5EF4-FFF2-40B4-BE49-F238E27FC236}">
                    <a16:creationId xmlns:a16="http://schemas.microsoft.com/office/drawing/2014/main" id="{149B1876-2E3F-48C5-B364-3DBB9CCA955C}"/>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2873;p37">
                <a:extLst>
                  <a:ext uri="{FF2B5EF4-FFF2-40B4-BE49-F238E27FC236}">
                    <a16:creationId xmlns:a16="http://schemas.microsoft.com/office/drawing/2014/main" id="{DF620359-3C9F-458B-9081-0C287CCF86DC}"/>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2874;p37">
                <a:extLst>
                  <a:ext uri="{FF2B5EF4-FFF2-40B4-BE49-F238E27FC236}">
                    <a16:creationId xmlns:a16="http://schemas.microsoft.com/office/drawing/2014/main" id="{D04A99D7-EB63-4C6F-8545-3AF7312A775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2875;p37">
                <a:extLst>
                  <a:ext uri="{FF2B5EF4-FFF2-40B4-BE49-F238E27FC236}">
                    <a16:creationId xmlns:a16="http://schemas.microsoft.com/office/drawing/2014/main" id="{F109C941-6D33-4C03-A4B6-DA026E0A78E5}"/>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2876;p37">
                <a:extLst>
                  <a:ext uri="{FF2B5EF4-FFF2-40B4-BE49-F238E27FC236}">
                    <a16:creationId xmlns:a16="http://schemas.microsoft.com/office/drawing/2014/main" id="{428D97DE-EAE4-42F4-8E81-B5D15F5BF22C}"/>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2877;p37">
              <a:extLst>
                <a:ext uri="{FF2B5EF4-FFF2-40B4-BE49-F238E27FC236}">
                  <a16:creationId xmlns:a16="http://schemas.microsoft.com/office/drawing/2014/main" id="{79C05086-A8A8-43A4-93EE-AB7B6CF67879}"/>
                </a:ext>
              </a:extLst>
            </p:cNvPr>
            <p:cNvGrpSpPr/>
            <p:nvPr/>
          </p:nvGrpSpPr>
          <p:grpSpPr>
            <a:xfrm>
              <a:off x="2682040" y="3351243"/>
              <a:ext cx="883852" cy="621125"/>
              <a:chOff x="4491665" y="4093368"/>
              <a:chExt cx="883852" cy="621125"/>
            </a:xfrm>
          </p:grpSpPr>
          <p:sp>
            <p:nvSpPr>
              <p:cNvPr id="708" name="Google Shape;2878;p37">
                <a:extLst>
                  <a:ext uri="{FF2B5EF4-FFF2-40B4-BE49-F238E27FC236}">
                    <a16:creationId xmlns:a16="http://schemas.microsoft.com/office/drawing/2014/main" id="{1B9B24DB-5861-4D6A-AD72-8C5AF49C160E}"/>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79;p37">
                <a:extLst>
                  <a:ext uri="{FF2B5EF4-FFF2-40B4-BE49-F238E27FC236}">
                    <a16:creationId xmlns:a16="http://schemas.microsoft.com/office/drawing/2014/main" id="{19D30AF3-BC97-4811-833B-FE7880663AC5}"/>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0;p37">
                <a:extLst>
                  <a:ext uri="{FF2B5EF4-FFF2-40B4-BE49-F238E27FC236}">
                    <a16:creationId xmlns:a16="http://schemas.microsoft.com/office/drawing/2014/main" id="{69885203-F4CF-41E9-8684-91CB740A6BEA}"/>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2881;p37">
                <a:extLst>
                  <a:ext uri="{FF2B5EF4-FFF2-40B4-BE49-F238E27FC236}">
                    <a16:creationId xmlns:a16="http://schemas.microsoft.com/office/drawing/2014/main" id="{8E4414DF-60F1-4B03-8EF8-8CA644A76519}"/>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2882;p37">
                <a:extLst>
                  <a:ext uri="{FF2B5EF4-FFF2-40B4-BE49-F238E27FC236}">
                    <a16:creationId xmlns:a16="http://schemas.microsoft.com/office/drawing/2014/main" id="{BBC166C0-BF14-4336-B86D-06B9D347F337}"/>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2883;p37">
                <a:extLst>
                  <a:ext uri="{FF2B5EF4-FFF2-40B4-BE49-F238E27FC236}">
                    <a16:creationId xmlns:a16="http://schemas.microsoft.com/office/drawing/2014/main" id="{87EF0E59-7D77-44D9-822F-634BB7A8425A}"/>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2884;p37">
                <a:extLst>
                  <a:ext uri="{FF2B5EF4-FFF2-40B4-BE49-F238E27FC236}">
                    <a16:creationId xmlns:a16="http://schemas.microsoft.com/office/drawing/2014/main" id="{84998DED-F5E0-4237-B8C8-BBAD89F658F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2885;p37">
                <a:extLst>
                  <a:ext uri="{FF2B5EF4-FFF2-40B4-BE49-F238E27FC236}">
                    <a16:creationId xmlns:a16="http://schemas.microsoft.com/office/drawing/2014/main" id="{40657E86-A6E2-404E-A933-819D346C52A0}"/>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2886;p37">
                <a:extLst>
                  <a:ext uri="{FF2B5EF4-FFF2-40B4-BE49-F238E27FC236}">
                    <a16:creationId xmlns:a16="http://schemas.microsoft.com/office/drawing/2014/main" id="{41BE0E6F-44F9-45A9-83A9-10D5CACC9105}"/>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2887;p37">
                <a:extLst>
                  <a:ext uri="{FF2B5EF4-FFF2-40B4-BE49-F238E27FC236}">
                    <a16:creationId xmlns:a16="http://schemas.microsoft.com/office/drawing/2014/main" id="{3C27D55D-B71D-415A-9A47-FE39B1BB2D80}"/>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2888;p37">
                <a:extLst>
                  <a:ext uri="{FF2B5EF4-FFF2-40B4-BE49-F238E27FC236}">
                    <a16:creationId xmlns:a16="http://schemas.microsoft.com/office/drawing/2014/main" id="{4DC255EB-0FEC-4E02-8989-9171B2E9E20A}"/>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2889;p37">
                <a:extLst>
                  <a:ext uri="{FF2B5EF4-FFF2-40B4-BE49-F238E27FC236}">
                    <a16:creationId xmlns:a16="http://schemas.microsoft.com/office/drawing/2014/main" id="{D703C443-5710-46AD-936F-9174BEA555A1}"/>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2890;p37">
                <a:extLst>
                  <a:ext uri="{FF2B5EF4-FFF2-40B4-BE49-F238E27FC236}">
                    <a16:creationId xmlns:a16="http://schemas.microsoft.com/office/drawing/2014/main" id="{6E8E160A-0B59-45BC-AD4D-4D3FC604E8AC}"/>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2891;p37">
                <a:extLst>
                  <a:ext uri="{FF2B5EF4-FFF2-40B4-BE49-F238E27FC236}">
                    <a16:creationId xmlns:a16="http://schemas.microsoft.com/office/drawing/2014/main" id="{051A3D7C-9738-403B-9D65-8BB96B0743E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2892;p37">
                <a:extLst>
                  <a:ext uri="{FF2B5EF4-FFF2-40B4-BE49-F238E27FC236}">
                    <a16:creationId xmlns:a16="http://schemas.microsoft.com/office/drawing/2014/main" id="{72C13C9A-4190-4A00-BAB4-5D70D028BB4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2893;p37">
                <a:extLst>
                  <a:ext uri="{FF2B5EF4-FFF2-40B4-BE49-F238E27FC236}">
                    <a16:creationId xmlns:a16="http://schemas.microsoft.com/office/drawing/2014/main" id="{A46AE5F7-E193-439F-8BBC-B3A5464D891D}"/>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2894;p37">
              <a:extLst>
                <a:ext uri="{FF2B5EF4-FFF2-40B4-BE49-F238E27FC236}">
                  <a16:creationId xmlns:a16="http://schemas.microsoft.com/office/drawing/2014/main" id="{710832BE-EB59-4492-B654-52BE40261247}"/>
                </a:ext>
              </a:extLst>
            </p:cNvPr>
            <p:cNvGrpSpPr/>
            <p:nvPr/>
          </p:nvGrpSpPr>
          <p:grpSpPr>
            <a:xfrm>
              <a:off x="2654955" y="3219989"/>
              <a:ext cx="883852" cy="621029"/>
              <a:chOff x="4464580" y="3962114"/>
              <a:chExt cx="883852" cy="621029"/>
            </a:xfrm>
          </p:grpSpPr>
          <p:sp>
            <p:nvSpPr>
              <p:cNvPr id="692" name="Google Shape;2895;p37">
                <a:extLst>
                  <a:ext uri="{FF2B5EF4-FFF2-40B4-BE49-F238E27FC236}">
                    <a16:creationId xmlns:a16="http://schemas.microsoft.com/office/drawing/2014/main" id="{BAF3C72B-9346-4235-9521-434E90178C5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96;p37">
                <a:extLst>
                  <a:ext uri="{FF2B5EF4-FFF2-40B4-BE49-F238E27FC236}">
                    <a16:creationId xmlns:a16="http://schemas.microsoft.com/office/drawing/2014/main" id="{A3EE9D28-E960-483F-A91B-4F4DF87666AB}"/>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97;p37">
                <a:extLst>
                  <a:ext uri="{FF2B5EF4-FFF2-40B4-BE49-F238E27FC236}">
                    <a16:creationId xmlns:a16="http://schemas.microsoft.com/office/drawing/2014/main" id="{9AC86574-5078-415A-AF88-CC9E952DDE0E}"/>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98;p37">
                <a:extLst>
                  <a:ext uri="{FF2B5EF4-FFF2-40B4-BE49-F238E27FC236}">
                    <a16:creationId xmlns:a16="http://schemas.microsoft.com/office/drawing/2014/main" id="{196194F3-570A-448D-98C2-CAF12A8DCD7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99;p37">
                <a:extLst>
                  <a:ext uri="{FF2B5EF4-FFF2-40B4-BE49-F238E27FC236}">
                    <a16:creationId xmlns:a16="http://schemas.microsoft.com/office/drawing/2014/main" id="{35855D6C-C5CF-47E5-8D52-DD0E9E9CD905}"/>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900;p37">
                <a:extLst>
                  <a:ext uri="{FF2B5EF4-FFF2-40B4-BE49-F238E27FC236}">
                    <a16:creationId xmlns:a16="http://schemas.microsoft.com/office/drawing/2014/main" id="{8ED6AA4C-4BC3-489D-AC3B-9D06146444E0}"/>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901;p37">
                <a:extLst>
                  <a:ext uri="{FF2B5EF4-FFF2-40B4-BE49-F238E27FC236}">
                    <a16:creationId xmlns:a16="http://schemas.microsoft.com/office/drawing/2014/main" id="{E0A577B1-0170-4DB8-8BB1-461074202EE8}"/>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902;p37">
                <a:extLst>
                  <a:ext uri="{FF2B5EF4-FFF2-40B4-BE49-F238E27FC236}">
                    <a16:creationId xmlns:a16="http://schemas.microsoft.com/office/drawing/2014/main" id="{A860E8D3-715C-4FF1-B50B-9295BEDACCF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903;p37">
                <a:extLst>
                  <a:ext uri="{FF2B5EF4-FFF2-40B4-BE49-F238E27FC236}">
                    <a16:creationId xmlns:a16="http://schemas.microsoft.com/office/drawing/2014/main" id="{ACF2D451-E78D-4B79-971D-CBD68A34340B}"/>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904;p37">
                <a:extLst>
                  <a:ext uri="{FF2B5EF4-FFF2-40B4-BE49-F238E27FC236}">
                    <a16:creationId xmlns:a16="http://schemas.microsoft.com/office/drawing/2014/main" id="{4C43F325-1AFF-4402-98F1-B8CBF409FB43}"/>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905;p37">
                <a:extLst>
                  <a:ext uri="{FF2B5EF4-FFF2-40B4-BE49-F238E27FC236}">
                    <a16:creationId xmlns:a16="http://schemas.microsoft.com/office/drawing/2014/main" id="{2508F4D3-F22C-4079-87E9-94EFF9343BF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906;p37">
                <a:extLst>
                  <a:ext uri="{FF2B5EF4-FFF2-40B4-BE49-F238E27FC236}">
                    <a16:creationId xmlns:a16="http://schemas.microsoft.com/office/drawing/2014/main" id="{F8520DDD-2535-4D11-9731-C5C5B98F4A45}"/>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907;p37">
                <a:extLst>
                  <a:ext uri="{FF2B5EF4-FFF2-40B4-BE49-F238E27FC236}">
                    <a16:creationId xmlns:a16="http://schemas.microsoft.com/office/drawing/2014/main" id="{1EDFECDF-A2A7-4304-8DB8-952E6FA74A7C}"/>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908;p37">
                <a:extLst>
                  <a:ext uri="{FF2B5EF4-FFF2-40B4-BE49-F238E27FC236}">
                    <a16:creationId xmlns:a16="http://schemas.microsoft.com/office/drawing/2014/main" id="{A6D1CFD0-14EA-4A05-9B1D-DA25064784F3}"/>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909;p37">
                <a:extLst>
                  <a:ext uri="{FF2B5EF4-FFF2-40B4-BE49-F238E27FC236}">
                    <a16:creationId xmlns:a16="http://schemas.microsoft.com/office/drawing/2014/main" id="{7C4787CA-8A39-4B6A-ABB3-F914540DBCDB}"/>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910;p37">
                <a:extLst>
                  <a:ext uri="{FF2B5EF4-FFF2-40B4-BE49-F238E27FC236}">
                    <a16:creationId xmlns:a16="http://schemas.microsoft.com/office/drawing/2014/main" id="{6BD104EB-D7A2-4738-8AE7-CAE0A7A8D74B}"/>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2911;p37">
              <a:extLst>
                <a:ext uri="{FF2B5EF4-FFF2-40B4-BE49-F238E27FC236}">
                  <a16:creationId xmlns:a16="http://schemas.microsoft.com/office/drawing/2014/main" id="{64BB4E09-4DFE-47BF-81A5-D4FC8F76B8A7}"/>
                </a:ext>
              </a:extLst>
            </p:cNvPr>
            <p:cNvGrpSpPr/>
            <p:nvPr/>
          </p:nvGrpSpPr>
          <p:grpSpPr>
            <a:xfrm>
              <a:off x="2692590" y="3093401"/>
              <a:ext cx="883852" cy="621030"/>
              <a:chOff x="4502215" y="3835526"/>
              <a:chExt cx="883852" cy="621030"/>
            </a:xfrm>
          </p:grpSpPr>
          <p:sp>
            <p:nvSpPr>
              <p:cNvPr id="676" name="Google Shape;2912;p37">
                <a:extLst>
                  <a:ext uri="{FF2B5EF4-FFF2-40B4-BE49-F238E27FC236}">
                    <a16:creationId xmlns:a16="http://schemas.microsoft.com/office/drawing/2014/main" id="{FDBFFE24-4703-4499-8659-51BBA1C10DE7}"/>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913;p37">
                <a:extLst>
                  <a:ext uri="{FF2B5EF4-FFF2-40B4-BE49-F238E27FC236}">
                    <a16:creationId xmlns:a16="http://schemas.microsoft.com/office/drawing/2014/main" id="{2E66215B-0205-45BA-9658-C224BB9F3CDA}"/>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914;p37">
                <a:extLst>
                  <a:ext uri="{FF2B5EF4-FFF2-40B4-BE49-F238E27FC236}">
                    <a16:creationId xmlns:a16="http://schemas.microsoft.com/office/drawing/2014/main" id="{F53C9AAD-9529-4848-A382-475846495E8B}"/>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915;p37">
                <a:extLst>
                  <a:ext uri="{FF2B5EF4-FFF2-40B4-BE49-F238E27FC236}">
                    <a16:creationId xmlns:a16="http://schemas.microsoft.com/office/drawing/2014/main" id="{C647BB4C-0C6D-4DB3-8177-70BFC0C5C8D8}"/>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916;p37">
                <a:extLst>
                  <a:ext uri="{FF2B5EF4-FFF2-40B4-BE49-F238E27FC236}">
                    <a16:creationId xmlns:a16="http://schemas.microsoft.com/office/drawing/2014/main" id="{F7C9397E-514D-46A6-BE05-5BA864EDA8CC}"/>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917;p37">
                <a:extLst>
                  <a:ext uri="{FF2B5EF4-FFF2-40B4-BE49-F238E27FC236}">
                    <a16:creationId xmlns:a16="http://schemas.microsoft.com/office/drawing/2014/main" id="{64CE01E7-C043-49D8-9D15-A32555DC3241}"/>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918;p37">
                <a:extLst>
                  <a:ext uri="{FF2B5EF4-FFF2-40B4-BE49-F238E27FC236}">
                    <a16:creationId xmlns:a16="http://schemas.microsoft.com/office/drawing/2014/main" id="{84AA793D-1E02-44BE-9F8A-2990AE83EA93}"/>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919;p37">
                <a:extLst>
                  <a:ext uri="{FF2B5EF4-FFF2-40B4-BE49-F238E27FC236}">
                    <a16:creationId xmlns:a16="http://schemas.microsoft.com/office/drawing/2014/main" id="{899E9BAB-A1B6-43D7-8EF0-26B7E8F24609}"/>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920;p37">
                <a:extLst>
                  <a:ext uri="{FF2B5EF4-FFF2-40B4-BE49-F238E27FC236}">
                    <a16:creationId xmlns:a16="http://schemas.microsoft.com/office/drawing/2014/main" id="{EFF906BD-793E-4279-99D5-E4CBD80F9137}"/>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921;p37">
                <a:extLst>
                  <a:ext uri="{FF2B5EF4-FFF2-40B4-BE49-F238E27FC236}">
                    <a16:creationId xmlns:a16="http://schemas.microsoft.com/office/drawing/2014/main" id="{EF903CA0-D7DC-4ED2-8279-950B81908310}"/>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922;p37">
                <a:extLst>
                  <a:ext uri="{FF2B5EF4-FFF2-40B4-BE49-F238E27FC236}">
                    <a16:creationId xmlns:a16="http://schemas.microsoft.com/office/drawing/2014/main" id="{43A0CD57-C9DF-4D4D-8945-B10CC0D3E599}"/>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923;p37">
                <a:extLst>
                  <a:ext uri="{FF2B5EF4-FFF2-40B4-BE49-F238E27FC236}">
                    <a16:creationId xmlns:a16="http://schemas.microsoft.com/office/drawing/2014/main" id="{C67E446A-FB45-475D-A25F-590D54A52A8E}"/>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924;p37">
                <a:extLst>
                  <a:ext uri="{FF2B5EF4-FFF2-40B4-BE49-F238E27FC236}">
                    <a16:creationId xmlns:a16="http://schemas.microsoft.com/office/drawing/2014/main" id="{69449123-B235-4680-8383-63D276ADA70B}"/>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925;p37">
                <a:extLst>
                  <a:ext uri="{FF2B5EF4-FFF2-40B4-BE49-F238E27FC236}">
                    <a16:creationId xmlns:a16="http://schemas.microsoft.com/office/drawing/2014/main" id="{7D733460-4F2F-4D11-8D02-B3035B1286CB}"/>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926;p37">
                <a:extLst>
                  <a:ext uri="{FF2B5EF4-FFF2-40B4-BE49-F238E27FC236}">
                    <a16:creationId xmlns:a16="http://schemas.microsoft.com/office/drawing/2014/main" id="{988A4EE2-50B9-40C4-859E-B09226C410D6}"/>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927;p37">
                <a:extLst>
                  <a:ext uri="{FF2B5EF4-FFF2-40B4-BE49-F238E27FC236}">
                    <a16:creationId xmlns:a16="http://schemas.microsoft.com/office/drawing/2014/main" id="{3D7A37C0-3CF4-4CB1-8AFC-79B90636F2DE}"/>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2928;p37">
              <a:extLst>
                <a:ext uri="{FF2B5EF4-FFF2-40B4-BE49-F238E27FC236}">
                  <a16:creationId xmlns:a16="http://schemas.microsoft.com/office/drawing/2014/main" id="{C8D4ADF5-D08C-41A3-9DC4-B4966378276B}"/>
                </a:ext>
              </a:extLst>
            </p:cNvPr>
            <p:cNvGrpSpPr/>
            <p:nvPr/>
          </p:nvGrpSpPr>
          <p:grpSpPr>
            <a:xfrm>
              <a:off x="2665504" y="2962052"/>
              <a:ext cx="883852" cy="621125"/>
              <a:chOff x="4475129" y="3704177"/>
              <a:chExt cx="883852" cy="621125"/>
            </a:xfrm>
          </p:grpSpPr>
          <p:sp>
            <p:nvSpPr>
              <p:cNvPr id="660" name="Google Shape;2929;p37">
                <a:extLst>
                  <a:ext uri="{FF2B5EF4-FFF2-40B4-BE49-F238E27FC236}">
                    <a16:creationId xmlns:a16="http://schemas.microsoft.com/office/drawing/2014/main" id="{1065CE44-20F9-4A25-8BDA-136F81F8395B}"/>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930;p37">
                <a:extLst>
                  <a:ext uri="{FF2B5EF4-FFF2-40B4-BE49-F238E27FC236}">
                    <a16:creationId xmlns:a16="http://schemas.microsoft.com/office/drawing/2014/main" id="{F37CAFC8-AE4E-4EB2-AA86-E319CA6B9AA3}"/>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931;p37">
                <a:extLst>
                  <a:ext uri="{FF2B5EF4-FFF2-40B4-BE49-F238E27FC236}">
                    <a16:creationId xmlns:a16="http://schemas.microsoft.com/office/drawing/2014/main" id="{F1BD549C-D0B4-4ACB-A0BB-2AAFFF35FE27}"/>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932;p37">
                <a:extLst>
                  <a:ext uri="{FF2B5EF4-FFF2-40B4-BE49-F238E27FC236}">
                    <a16:creationId xmlns:a16="http://schemas.microsoft.com/office/drawing/2014/main" id="{BCAFC2B4-2645-4DDA-B703-774575274A01}"/>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933;p37">
                <a:extLst>
                  <a:ext uri="{FF2B5EF4-FFF2-40B4-BE49-F238E27FC236}">
                    <a16:creationId xmlns:a16="http://schemas.microsoft.com/office/drawing/2014/main" id="{53452A5E-36CA-456E-AC29-BEB572CBD578}"/>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934;p37">
                <a:extLst>
                  <a:ext uri="{FF2B5EF4-FFF2-40B4-BE49-F238E27FC236}">
                    <a16:creationId xmlns:a16="http://schemas.microsoft.com/office/drawing/2014/main" id="{83B7458C-5170-4B33-BCE7-C98848B1B817}"/>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935;p37">
                <a:extLst>
                  <a:ext uri="{FF2B5EF4-FFF2-40B4-BE49-F238E27FC236}">
                    <a16:creationId xmlns:a16="http://schemas.microsoft.com/office/drawing/2014/main" id="{74E7F217-83BB-46A6-8873-4EB53859FC6E}"/>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936;p37">
                <a:extLst>
                  <a:ext uri="{FF2B5EF4-FFF2-40B4-BE49-F238E27FC236}">
                    <a16:creationId xmlns:a16="http://schemas.microsoft.com/office/drawing/2014/main" id="{81748808-4C26-4CF2-BA51-32A766D82A82}"/>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937;p37">
                <a:extLst>
                  <a:ext uri="{FF2B5EF4-FFF2-40B4-BE49-F238E27FC236}">
                    <a16:creationId xmlns:a16="http://schemas.microsoft.com/office/drawing/2014/main" id="{CACF3D50-FC72-4655-840B-0FD5139C0426}"/>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938;p37">
                <a:extLst>
                  <a:ext uri="{FF2B5EF4-FFF2-40B4-BE49-F238E27FC236}">
                    <a16:creationId xmlns:a16="http://schemas.microsoft.com/office/drawing/2014/main" id="{B507AF73-3B32-4632-8EB5-C2A658D116A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939;p37">
                <a:extLst>
                  <a:ext uri="{FF2B5EF4-FFF2-40B4-BE49-F238E27FC236}">
                    <a16:creationId xmlns:a16="http://schemas.microsoft.com/office/drawing/2014/main" id="{DA9957B2-AF1E-48CF-B1C7-0657AE2CC674}"/>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940;p37">
                <a:extLst>
                  <a:ext uri="{FF2B5EF4-FFF2-40B4-BE49-F238E27FC236}">
                    <a16:creationId xmlns:a16="http://schemas.microsoft.com/office/drawing/2014/main" id="{73F5F23C-556F-4E4B-977D-1BECF2A68AE0}"/>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941;p37">
                <a:extLst>
                  <a:ext uri="{FF2B5EF4-FFF2-40B4-BE49-F238E27FC236}">
                    <a16:creationId xmlns:a16="http://schemas.microsoft.com/office/drawing/2014/main" id="{03315F01-FBE9-4907-B426-CA9708FA97F0}"/>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942;p37">
                <a:extLst>
                  <a:ext uri="{FF2B5EF4-FFF2-40B4-BE49-F238E27FC236}">
                    <a16:creationId xmlns:a16="http://schemas.microsoft.com/office/drawing/2014/main" id="{EE641EB3-3B89-4530-9DE5-C682FA159CB3}"/>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943;p37">
                <a:extLst>
                  <a:ext uri="{FF2B5EF4-FFF2-40B4-BE49-F238E27FC236}">
                    <a16:creationId xmlns:a16="http://schemas.microsoft.com/office/drawing/2014/main" id="{A4C66D86-318B-45DE-B52A-2718142BC168}"/>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944;p37">
                <a:extLst>
                  <a:ext uri="{FF2B5EF4-FFF2-40B4-BE49-F238E27FC236}">
                    <a16:creationId xmlns:a16="http://schemas.microsoft.com/office/drawing/2014/main" id="{CB2A3FC5-3A26-4CA1-8C73-0A46BDD7766E}"/>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2945;p37">
              <a:extLst>
                <a:ext uri="{FF2B5EF4-FFF2-40B4-BE49-F238E27FC236}">
                  <a16:creationId xmlns:a16="http://schemas.microsoft.com/office/drawing/2014/main" id="{408A635E-7F1D-4E36-AFB3-472E0F832B10}"/>
                </a:ext>
              </a:extLst>
            </p:cNvPr>
            <p:cNvGrpSpPr/>
            <p:nvPr/>
          </p:nvGrpSpPr>
          <p:grpSpPr>
            <a:xfrm>
              <a:off x="2665504" y="2818605"/>
              <a:ext cx="883852" cy="621125"/>
              <a:chOff x="4475129" y="3560730"/>
              <a:chExt cx="883852" cy="621125"/>
            </a:xfrm>
          </p:grpSpPr>
          <p:sp>
            <p:nvSpPr>
              <p:cNvPr id="644" name="Google Shape;2946;p37">
                <a:extLst>
                  <a:ext uri="{FF2B5EF4-FFF2-40B4-BE49-F238E27FC236}">
                    <a16:creationId xmlns:a16="http://schemas.microsoft.com/office/drawing/2014/main" id="{71357EF3-F5A1-42D1-97F9-B4612AA7C9FA}"/>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947;p37">
                <a:extLst>
                  <a:ext uri="{FF2B5EF4-FFF2-40B4-BE49-F238E27FC236}">
                    <a16:creationId xmlns:a16="http://schemas.microsoft.com/office/drawing/2014/main" id="{3178600F-2400-4DEE-ADAE-4B31CABAEC48}"/>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948;p37">
                <a:extLst>
                  <a:ext uri="{FF2B5EF4-FFF2-40B4-BE49-F238E27FC236}">
                    <a16:creationId xmlns:a16="http://schemas.microsoft.com/office/drawing/2014/main" id="{B063261D-9B64-4514-ACAF-294FEF296576}"/>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949;p37">
                <a:extLst>
                  <a:ext uri="{FF2B5EF4-FFF2-40B4-BE49-F238E27FC236}">
                    <a16:creationId xmlns:a16="http://schemas.microsoft.com/office/drawing/2014/main" id="{35098C03-C5EE-4577-9A23-3BA6A046A624}"/>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950;p37">
                <a:extLst>
                  <a:ext uri="{FF2B5EF4-FFF2-40B4-BE49-F238E27FC236}">
                    <a16:creationId xmlns:a16="http://schemas.microsoft.com/office/drawing/2014/main" id="{ED73AEE7-9014-4518-8436-967B1C20237A}"/>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951;p37">
                <a:extLst>
                  <a:ext uri="{FF2B5EF4-FFF2-40B4-BE49-F238E27FC236}">
                    <a16:creationId xmlns:a16="http://schemas.microsoft.com/office/drawing/2014/main" id="{25E7F356-94DE-407E-BE74-7DD7C83B29D3}"/>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952;p37">
                <a:extLst>
                  <a:ext uri="{FF2B5EF4-FFF2-40B4-BE49-F238E27FC236}">
                    <a16:creationId xmlns:a16="http://schemas.microsoft.com/office/drawing/2014/main" id="{3005D6FF-CD60-4179-82AD-E7C3B4CE3B56}"/>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953;p37">
                <a:extLst>
                  <a:ext uri="{FF2B5EF4-FFF2-40B4-BE49-F238E27FC236}">
                    <a16:creationId xmlns:a16="http://schemas.microsoft.com/office/drawing/2014/main" id="{3FD22EE3-5745-4741-AE5C-5243330EA7E2}"/>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954;p37">
                <a:extLst>
                  <a:ext uri="{FF2B5EF4-FFF2-40B4-BE49-F238E27FC236}">
                    <a16:creationId xmlns:a16="http://schemas.microsoft.com/office/drawing/2014/main" id="{4F145A9E-5FA2-4BE9-B7B5-E3BEE938E43B}"/>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955;p37">
                <a:extLst>
                  <a:ext uri="{FF2B5EF4-FFF2-40B4-BE49-F238E27FC236}">
                    <a16:creationId xmlns:a16="http://schemas.microsoft.com/office/drawing/2014/main" id="{E8A4AFBB-F3E9-429C-9685-2714074F3000}"/>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956;p37">
                <a:extLst>
                  <a:ext uri="{FF2B5EF4-FFF2-40B4-BE49-F238E27FC236}">
                    <a16:creationId xmlns:a16="http://schemas.microsoft.com/office/drawing/2014/main" id="{C0FB6BA9-0A93-454F-94AA-610863D91454}"/>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957;p37">
                <a:extLst>
                  <a:ext uri="{FF2B5EF4-FFF2-40B4-BE49-F238E27FC236}">
                    <a16:creationId xmlns:a16="http://schemas.microsoft.com/office/drawing/2014/main" id="{42091F36-1BBD-4926-B364-D37F6291EB06}"/>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958;p37">
                <a:extLst>
                  <a:ext uri="{FF2B5EF4-FFF2-40B4-BE49-F238E27FC236}">
                    <a16:creationId xmlns:a16="http://schemas.microsoft.com/office/drawing/2014/main" id="{A6B404D4-2A30-4E86-AC71-D2660297D71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959;p37">
                <a:extLst>
                  <a:ext uri="{FF2B5EF4-FFF2-40B4-BE49-F238E27FC236}">
                    <a16:creationId xmlns:a16="http://schemas.microsoft.com/office/drawing/2014/main" id="{01E6F605-8723-4A10-8305-C868954E0169}"/>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960;p37">
                <a:extLst>
                  <a:ext uri="{FF2B5EF4-FFF2-40B4-BE49-F238E27FC236}">
                    <a16:creationId xmlns:a16="http://schemas.microsoft.com/office/drawing/2014/main" id="{9F0FA32E-5F67-4D15-B29F-F8932ACE3C2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961;p37">
                <a:extLst>
                  <a:ext uri="{FF2B5EF4-FFF2-40B4-BE49-F238E27FC236}">
                    <a16:creationId xmlns:a16="http://schemas.microsoft.com/office/drawing/2014/main" id="{DFB452EE-85BE-4E9B-BF7E-0CEF1A7BBE72}"/>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2962;p37">
              <a:extLst>
                <a:ext uri="{FF2B5EF4-FFF2-40B4-BE49-F238E27FC236}">
                  <a16:creationId xmlns:a16="http://schemas.microsoft.com/office/drawing/2014/main" id="{0DFD5FF8-7B78-4482-8093-CB6F49ACD85F}"/>
                </a:ext>
              </a:extLst>
            </p:cNvPr>
            <p:cNvGrpSpPr/>
            <p:nvPr/>
          </p:nvGrpSpPr>
          <p:grpSpPr>
            <a:xfrm>
              <a:off x="2694110" y="2656109"/>
              <a:ext cx="883852" cy="621029"/>
              <a:chOff x="4503735" y="3398234"/>
              <a:chExt cx="883852" cy="621029"/>
            </a:xfrm>
          </p:grpSpPr>
          <p:sp>
            <p:nvSpPr>
              <p:cNvPr id="628" name="Google Shape;2963;p37">
                <a:extLst>
                  <a:ext uri="{FF2B5EF4-FFF2-40B4-BE49-F238E27FC236}">
                    <a16:creationId xmlns:a16="http://schemas.microsoft.com/office/drawing/2014/main" id="{F1A3BD7F-9C1E-47A2-A1FD-7D6549F00131}"/>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964;p37">
                <a:extLst>
                  <a:ext uri="{FF2B5EF4-FFF2-40B4-BE49-F238E27FC236}">
                    <a16:creationId xmlns:a16="http://schemas.microsoft.com/office/drawing/2014/main" id="{1189D9BC-85D3-4DBB-B7F5-D9842B2B4D4D}"/>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965;p37">
                <a:extLst>
                  <a:ext uri="{FF2B5EF4-FFF2-40B4-BE49-F238E27FC236}">
                    <a16:creationId xmlns:a16="http://schemas.microsoft.com/office/drawing/2014/main" id="{A4779F1F-BE40-4C5C-A404-D208ED242A4C}"/>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966;p37">
                <a:extLst>
                  <a:ext uri="{FF2B5EF4-FFF2-40B4-BE49-F238E27FC236}">
                    <a16:creationId xmlns:a16="http://schemas.microsoft.com/office/drawing/2014/main" id="{E97B8C8D-2279-4BD1-96DC-2560EA169C5F}"/>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967;p37">
                <a:extLst>
                  <a:ext uri="{FF2B5EF4-FFF2-40B4-BE49-F238E27FC236}">
                    <a16:creationId xmlns:a16="http://schemas.microsoft.com/office/drawing/2014/main" id="{9DB97D85-A96D-4AFD-9384-83DC958CB14B}"/>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968;p37">
                <a:extLst>
                  <a:ext uri="{FF2B5EF4-FFF2-40B4-BE49-F238E27FC236}">
                    <a16:creationId xmlns:a16="http://schemas.microsoft.com/office/drawing/2014/main" id="{21B4ABBC-45D6-462F-8B05-3CBC046CD335}"/>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969;p37">
                <a:extLst>
                  <a:ext uri="{FF2B5EF4-FFF2-40B4-BE49-F238E27FC236}">
                    <a16:creationId xmlns:a16="http://schemas.microsoft.com/office/drawing/2014/main" id="{F4EEBBE3-F99A-404B-BF65-0698F22E91D3}"/>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970;p37">
                <a:extLst>
                  <a:ext uri="{FF2B5EF4-FFF2-40B4-BE49-F238E27FC236}">
                    <a16:creationId xmlns:a16="http://schemas.microsoft.com/office/drawing/2014/main" id="{27DEE85F-CB1B-4A75-81C5-729DB0E44284}"/>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971;p37">
                <a:extLst>
                  <a:ext uri="{FF2B5EF4-FFF2-40B4-BE49-F238E27FC236}">
                    <a16:creationId xmlns:a16="http://schemas.microsoft.com/office/drawing/2014/main" id="{0BD8FCC8-2D17-4298-88CE-E46E71DEBA4D}"/>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972;p37">
                <a:extLst>
                  <a:ext uri="{FF2B5EF4-FFF2-40B4-BE49-F238E27FC236}">
                    <a16:creationId xmlns:a16="http://schemas.microsoft.com/office/drawing/2014/main" id="{0B9A4D64-F18C-439C-AC44-8B10634555F9}"/>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973;p37">
                <a:extLst>
                  <a:ext uri="{FF2B5EF4-FFF2-40B4-BE49-F238E27FC236}">
                    <a16:creationId xmlns:a16="http://schemas.microsoft.com/office/drawing/2014/main" id="{ADBF1851-A548-4618-AEBA-EFF1FB64BE55}"/>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974;p37">
                <a:extLst>
                  <a:ext uri="{FF2B5EF4-FFF2-40B4-BE49-F238E27FC236}">
                    <a16:creationId xmlns:a16="http://schemas.microsoft.com/office/drawing/2014/main" id="{1B306850-2266-4F5D-B58E-BDE364C83124}"/>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975;p37">
                <a:extLst>
                  <a:ext uri="{FF2B5EF4-FFF2-40B4-BE49-F238E27FC236}">
                    <a16:creationId xmlns:a16="http://schemas.microsoft.com/office/drawing/2014/main" id="{4B85AA7D-2290-4076-8915-4CA3F3FC754C}"/>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976;p37">
                <a:extLst>
                  <a:ext uri="{FF2B5EF4-FFF2-40B4-BE49-F238E27FC236}">
                    <a16:creationId xmlns:a16="http://schemas.microsoft.com/office/drawing/2014/main" id="{90CAD77A-8049-4A91-9068-968B830EF400}"/>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977;p37">
                <a:extLst>
                  <a:ext uri="{FF2B5EF4-FFF2-40B4-BE49-F238E27FC236}">
                    <a16:creationId xmlns:a16="http://schemas.microsoft.com/office/drawing/2014/main" id="{FD017B37-DC7C-4C49-B2E4-94D257C6C1D1}"/>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978;p37">
                <a:extLst>
                  <a:ext uri="{FF2B5EF4-FFF2-40B4-BE49-F238E27FC236}">
                    <a16:creationId xmlns:a16="http://schemas.microsoft.com/office/drawing/2014/main" id="{CFEE62FE-976A-4683-8DC1-D402375A243F}"/>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2979;p37">
              <a:extLst>
                <a:ext uri="{FF2B5EF4-FFF2-40B4-BE49-F238E27FC236}">
                  <a16:creationId xmlns:a16="http://schemas.microsoft.com/office/drawing/2014/main" id="{24BBBAF7-B20B-4300-944C-9DA5F386D716}"/>
                </a:ext>
              </a:extLst>
            </p:cNvPr>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980;p37">
              <a:extLst>
                <a:ext uri="{FF2B5EF4-FFF2-40B4-BE49-F238E27FC236}">
                  <a16:creationId xmlns:a16="http://schemas.microsoft.com/office/drawing/2014/main" id="{C4C1806E-A61A-4B3A-9176-EE8A242B19D3}"/>
                </a:ext>
              </a:extLst>
            </p:cNvPr>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81;p37">
              <a:extLst>
                <a:ext uri="{FF2B5EF4-FFF2-40B4-BE49-F238E27FC236}">
                  <a16:creationId xmlns:a16="http://schemas.microsoft.com/office/drawing/2014/main" id="{E2566BCE-1D09-4291-AF99-307FAFC4D228}"/>
                </a:ext>
              </a:extLst>
            </p:cNvPr>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82;p37">
              <a:extLst>
                <a:ext uri="{FF2B5EF4-FFF2-40B4-BE49-F238E27FC236}">
                  <a16:creationId xmlns:a16="http://schemas.microsoft.com/office/drawing/2014/main" id="{9D9C5D8D-FAEE-4D7F-92A1-7B8B5AE8712D}"/>
                </a:ext>
              </a:extLst>
            </p:cNvPr>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83;p37">
              <a:extLst>
                <a:ext uri="{FF2B5EF4-FFF2-40B4-BE49-F238E27FC236}">
                  <a16:creationId xmlns:a16="http://schemas.microsoft.com/office/drawing/2014/main" id="{16F2DF05-D8CF-447D-AB61-A2DD98BE0948}"/>
                </a:ext>
              </a:extLst>
            </p:cNvPr>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 name="Google Shape;2984;p37">
              <a:extLst>
                <a:ext uri="{FF2B5EF4-FFF2-40B4-BE49-F238E27FC236}">
                  <a16:creationId xmlns:a16="http://schemas.microsoft.com/office/drawing/2014/main" id="{D428C6A9-DEA2-4AB7-B3DF-C8C2808243E9}"/>
                </a:ext>
              </a:extLst>
            </p:cNvPr>
            <p:cNvGrpSpPr/>
            <p:nvPr/>
          </p:nvGrpSpPr>
          <p:grpSpPr>
            <a:xfrm>
              <a:off x="3781914" y="3000342"/>
              <a:ext cx="883852" cy="621125"/>
              <a:chOff x="5591539" y="3742467"/>
              <a:chExt cx="883852" cy="621125"/>
            </a:xfrm>
          </p:grpSpPr>
          <p:sp>
            <p:nvSpPr>
              <p:cNvPr id="612" name="Google Shape;2985;p37">
                <a:extLst>
                  <a:ext uri="{FF2B5EF4-FFF2-40B4-BE49-F238E27FC236}">
                    <a16:creationId xmlns:a16="http://schemas.microsoft.com/office/drawing/2014/main" id="{839DF307-0D80-4772-A92E-6907C69BC0BE}"/>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986;p37">
                <a:extLst>
                  <a:ext uri="{FF2B5EF4-FFF2-40B4-BE49-F238E27FC236}">
                    <a16:creationId xmlns:a16="http://schemas.microsoft.com/office/drawing/2014/main" id="{6784DDD2-8D25-4E1F-B61D-B6696CB7CD2F}"/>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987;p37">
                <a:extLst>
                  <a:ext uri="{FF2B5EF4-FFF2-40B4-BE49-F238E27FC236}">
                    <a16:creationId xmlns:a16="http://schemas.microsoft.com/office/drawing/2014/main" id="{96895DC9-0C50-44BB-9C0E-EA07C6DE660F}"/>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988;p37">
                <a:extLst>
                  <a:ext uri="{FF2B5EF4-FFF2-40B4-BE49-F238E27FC236}">
                    <a16:creationId xmlns:a16="http://schemas.microsoft.com/office/drawing/2014/main" id="{1355FEF5-1F1D-4BB8-9889-A8086F7114BA}"/>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989;p37">
                <a:extLst>
                  <a:ext uri="{FF2B5EF4-FFF2-40B4-BE49-F238E27FC236}">
                    <a16:creationId xmlns:a16="http://schemas.microsoft.com/office/drawing/2014/main" id="{6FFE32B1-FAF5-4686-96CC-8CE23EE64ED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990;p37">
                <a:extLst>
                  <a:ext uri="{FF2B5EF4-FFF2-40B4-BE49-F238E27FC236}">
                    <a16:creationId xmlns:a16="http://schemas.microsoft.com/office/drawing/2014/main" id="{D9093AA5-7C3B-4CB2-A0DE-CA871B1754AF}"/>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991;p37">
                <a:extLst>
                  <a:ext uri="{FF2B5EF4-FFF2-40B4-BE49-F238E27FC236}">
                    <a16:creationId xmlns:a16="http://schemas.microsoft.com/office/drawing/2014/main" id="{16FAD2FE-A425-4FDD-9894-4854FB03032E}"/>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992;p37">
                <a:extLst>
                  <a:ext uri="{FF2B5EF4-FFF2-40B4-BE49-F238E27FC236}">
                    <a16:creationId xmlns:a16="http://schemas.microsoft.com/office/drawing/2014/main" id="{395EFD07-9424-4846-8CE8-18791E55C928}"/>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993;p37">
                <a:extLst>
                  <a:ext uri="{FF2B5EF4-FFF2-40B4-BE49-F238E27FC236}">
                    <a16:creationId xmlns:a16="http://schemas.microsoft.com/office/drawing/2014/main" id="{F1EF5B43-85A1-4773-9CFD-B84D307DF322}"/>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994;p37">
                <a:extLst>
                  <a:ext uri="{FF2B5EF4-FFF2-40B4-BE49-F238E27FC236}">
                    <a16:creationId xmlns:a16="http://schemas.microsoft.com/office/drawing/2014/main" id="{C3678E79-53CD-4888-AD49-E8601DCF06FD}"/>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995;p37">
                <a:extLst>
                  <a:ext uri="{FF2B5EF4-FFF2-40B4-BE49-F238E27FC236}">
                    <a16:creationId xmlns:a16="http://schemas.microsoft.com/office/drawing/2014/main" id="{6A0F6DFE-7F97-4C1C-A48E-F35C859EEE79}"/>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996;p37">
                <a:extLst>
                  <a:ext uri="{FF2B5EF4-FFF2-40B4-BE49-F238E27FC236}">
                    <a16:creationId xmlns:a16="http://schemas.microsoft.com/office/drawing/2014/main" id="{75DFD6C3-C2D2-4C17-9BCE-1F1E9842F498}"/>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997;p37">
                <a:extLst>
                  <a:ext uri="{FF2B5EF4-FFF2-40B4-BE49-F238E27FC236}">
                    <a16:creationId xmlns:a16="http://schemas.microsoft.com/office/drawing/2014/main" id="{5D6914DA-9657-44E3-888B-36A1F9F729A2}"/>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998;p37">
                <a:extLst>
                  <a:ext uri="{FF2B5EF4-FFF2-40B4-BE49-F238E27FC236}">
                    <a16:creationId xmlns:a16="http://schemas.microsoft.com/office/drawing/2014/main" id="{B4DEF5D8-07AC-466D-B972-5EA0EE76CFE6}"/>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999;p37">
                <a:extLst>
                  <a:ext uri="{FF2B5EF4-FFF2-40B4-BE49-F238E27FC236}">
                    <a16:creationId xmlns:a16="http://schemas.microsoft.com/office/drawing/2014/main" id="{59C0FF3B-266E-4509-BABF-EF717A763255}"/>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000;p37">
                <a:extLst>
                  <a:ext uri="{FF2B5EF4-FFF2-40B4-BE49-F238E27FC236}">
                    <a16:creationId xmlns:a16="http://schemas.microsoft.com/office/drawing/2014/main" id="{4981F3FA-EA8E-4A59-A81F-AA30B198DBF1}"/>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3001;p37">
              <a:extLst>
                <a:ext uri="{FF2B5EF4-FFF2-40B4-BE49-F238E27FC236}">
                  <a16:creationId xmlns:a16="http://schemas.microsoft.com/office/drawing/2014/main" id="{9396A80F-5968-4E96-963A-6FA996266ECB}"/>
                </a:ext>
              </a:extLst>
            </p:cNvPr>
            <p:cNvGrpSpPr/>
            <p:nvPr/>
          </p:nvGrpSpPr>
          <p:grpSpPr>
            <a:xfrm>
              <a:off x="3781914" y="2856896"/>
              <a:ext cx="883852" cy="621029"/>
              <a:chOff x="5591539" y="3599021"/>
              <a:chExt cx="883852" cy="621029"/>
            </a:xfrm>
          </p:grpSpPr>
          <p:sp>
            <p:nvSpPr>
              <p:cNvPr id="596" name="Google Shape;3002;p37">
                <a:extLst>
                  <a:ext uri="{FF2B5EF4-FFF2-40B4-BE49-F238E27FC236}">
                    <a16:creationId xmlns:a16="http://schemas.microsoft.com/office/drawing/2014/main" id="{156D69AD-9F84-44C5-BBA5-463B2C2B33A8}"/>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03;p37">
                <a:extLst>
                  <a:ext uri="{FF2B5EF4-FFF2-40B4-BE49-F238E27FC236}">
                    <a16:creationId xmlns:a16="http://schemas.microsoft.com/office/drawing/2014/main" id="{6CAD88BF-7E96-4F3E-B54C-084AF80BB983}"/>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04;p37">
                <a:extLst>
                  <a:ext uri="{FF2B5EF4-FFF2-40B4-BE49-F238E27FC236}">
                    <a16:creationId xmlns:a16="http://schemas.microsoft.com/office/drawing/2014/main" id="{00B68967-7688-4721-BA88-3C12EA99A15F}"/>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3005;p37">
                <a:extLst>
                  <a:ext uri="{FF2B5EF4-FFF2-40B4-BE49-F238E27FC236}">
                    <a16:creationId xmlns:a16="http://schemas.microsoft.com/office/drawing/2014/main" id="{C9999EB6-94FE-4348-8159-A708457BB6C9}"/>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06;p37">
                <a:extLst>
                  <a:ext uri="{FF2B5EF4-FFF2-40B4-BE49-F238E27FC236}">
                    <a16:creationId xmlns:a16="http://schemas.microsoft.com/office/drawing/2014/main" id="{EB3DAC3D-E429-44CA-AB07-B93664E5ED1F}"/>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07;p37">
                <a:extLst>
                  <a:ext uri="{FF2B5EF4-FFF2-40B4-BE49-F238E27FC236}">
                    <a16:creationId xmlns:a16="http://schemas.microsoft.com/office/drawing/2014/main" id="{D8AD34FF-8B93-40F6-B04A-4852F1EB7562}"/>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08;p37">
                <a:extLst>
                  <a:ext uri="{FF2B5EF4-FFF2-40B4-BE49-F238E27FC236}">
                    <a16:creationId xmlns:a16="http://schemas.microsoft.com/office/drawing/2014/main" id="{33DABA6F-2845-4BEB-89F8-6EB2CDF31A27}"/>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09;p37">
                <a:extLst>
                  <a:ext uri="{FF2B5EF4-FFF2-40B4-BE49-F238E27FC236}">
                    <a16:creationId xmlns:a16="http://schemas.microsoft.com/office/drawing/2014/main" id="{5ADD3256-B0E6-491D-8CB3-706CD031404E}"/>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3010;p37">
                <a:extLst>
                  <a:ext uri="{FF2B5EF4-FFF2-40B4-BE49-F238E27FC236}">
                    <a16:creationId xmlns:a16="http://schemas.microsoft.com/office/drawing/2014/main" id="{DF425D93-8163-484B-B716-9C0D46DB1E0B}"/>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3011;p37">
                <a:extLst>
                  <a:ext uri="{FF2B5EF4-FFF2-40B4-BE49-F238E27FC236}">
                    <a16:creationId xmlns:a16="http://schemas.microsoft.com/office/drawing/2014/main" id="{62DF2FFE-C0B7-498C-8F9F-A0ED87AC76A8}"/>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3012;p37">
                <a:extLst>
                  <a:ext uri="{FF2B5EF4-FFF2-40B4-BE49-F238E27FC236}">
                    <a16:creationId xmlns:a16="http://schemas.microsoft.com/office/drawing/2014/main" id="{2296DA57-5319-477D-9899-1DB068CC89B0}"/>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3013;p37">
                <a:extLst>
                  <a:ext uri="{FF2B5EF4-FFF2-40B4-BE49-F238E27FC236}">
                    <a16:creationId xmlns:a16="http://schemas.microsoft.com/office/drawing/2014/main" id="{CF405759-58F0-4BD2-958F-EDDEF183D7C0}"/>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3014;p37">
                <a:extLst>
                  <a:ext uri="{FF2B5EF4-FFF2-40B4-BE49-F238E27FC236}">
                    <a16:creationId xmlns:a16="http://schemas.microsoft.com/office/drawing/2014/main" id="{BB09F68C-6DFB-45EC-BC9A-B256A495A7B5}"/>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3015;p37">
                <a:extLst>
                  <a:ext uri="{FF2B5EF4-FFF2-40B4-BE49-F238E27FC236}">
                    <a16:creationId xmlns:a16="http://schemas.microsoft.com/office/drawing/2014/main" id="{885CBFF1-0E3A-4F02-A468-5A3FE22E3B90}"/>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3016;p37">
                <a:extLst>
                  <a:ext uri="{FF2B5EF4-FFF2-40B4-BE49-F238E27FC236}">
                    <a16:creationId xmlns:a16="http://schemas.microsoft.com/office/drawing/2014/main" id="{2E41A0ED-9798-4512-9BD0-9569BAFCAA2B}"/>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3017;p37">
                <a:extLst>
                  <a:ext uri="{FF2B5EF4-FFF2-40B4-BE49-F238E27FC236}">
                    <a16:creationId xmlns:a16="http://schemas.microsoft.com/office/drawing/2014/main" id="{B7AE889F-4445-4B0A-909A-49078AAD918E}"/>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 name="Google Shape;3018;p37">
              <a:extLst>
                <a:ext uri="{FF2B5EF4-FFF2-40B4-BE49-F238E27FC236}">
                  <a16:creationId xmlns:a16="http://schemas.microsoft.com/office/drawing/2014/main" id="{23D39A69-EECE-470D-A778-42E05A62865E}"/>
                </a:ext>
              </a:extLst>
            </p:cNvPr>
            <p:cNvGrpSpPr/>
            <p:nvPr/>
          </p:nvGrpSpPr>
          <p:grpSpPr>
            <a:xfrm>
              <a:off x="3810520" y="2694304"/>
              <a:ext cx="883852" cy="621125"/>
              <a:chOff x="5620145" y="3436429"/>
              <a:chExt cx="883852" cy="621125"/>
            </a:xfrm>
          </p:grpSpPr>
          <p:sp>
            <p:nvSpPr>
              <p:cNvPr id="580" name="Google Shape;3019;p37">
                <a:extLst>
                  <a:ext uri="{FF2B5EF4-FFF2-40B4-BE49-F238E27FC236}">
                    <a16:creationId xmlns:a16="http://schemas.microsoft.com/office/drawing/2014/main" id="{11B0A5A0-1277-4758-9047-CA20A9C879BF}"/>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0;p37">
                <a:extLst>
                  <a:ext uri="{FF2B5EF4-FFF2-40B4-BE49-F238E27FC236}">
                    <a16:creationId xmlns:a16="http://schemas.microsoft.com/office/drawing/2014/main" id="{1340BCF2-F85E-4AC4-A987-06397E25F208}"/>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3021;p37">
                <a:extLst>
                  <a:ext uri="{FF2B5EF4-FFF2-40B4-BE49-F238E27FC236}">
                    <a16:creationId xmlns:a16="http://schemas.microsoft.com/office/drawing/2014/main" id="{4EA33ECB-CA30-41A9-8E13-93CE67D97874}"/>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3022;p37">
                <a:extLst>
                  <a:ext uri="{FF2B5EF4-FFF2-40B4-BE49-F238E27FC236}">
                    <a16:creationId xmlns:a16="http://schemas.microsoft.com/office/drawing/2014/main" id="{6843F986-9E41-43DF-9309-1EBC04ED5123}"/>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3023;p37">
                <a:extLst>
                  <a:ext uri="{FF2B5EF4-FFF2-40B4-BE49-F238E27FC236}">
                    <a16:creationId xmlns:a16="http://schemas.microsoft.com/office/drawing/2014/main" id="{AE819204-6465-4FC0-B744-F9F53A71BBAF}"/>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24;p37">
                <a:extLst>
                  <a:ext uri="{FF2B5EF4-FFF2-40B4-BE49-F238E27FC236}">
                    <a16:creationId xmlns:a16="http://schemas.microsoft.com/office/drawing/2014/main" id="{3D7C2E96-AEC0-4B2B-A9B5-C77B3AAD0BDE}"/>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3025;p37">
                <a:extLst>
                  <a:ext uri="{FF2B5EF4-FFF2-40B4-BE49-F238E27FC236}">
                    <a16:creationId xmlns:a16="http://schemas.microsoft.com/office/drawing/2014/main" id="{6C05F98B-3C8B-467E-8D3B-96B3768C8429}"/>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3026;p37">
                <a:extLst>
                  <a:ext uri="{FF2B5EF4-FFF2-40B4-BE49-F238E27FC236}">
                    <a16:creationId xmlns:a16="http://schemas.microsoft.com/office/drawing/2014/main" id="{1C0C7374-E6CF-493F-9F5C-0BB828620AB1}"/>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27;p37">
                <a:extLst>
                  <a:ext uri="{FF2B5EF4-FFF2-40B4-BE49-F238E27FC236}">
                    <a16:creationId xmlns:a16="http://schemas.microsoft.com/office/drawing/2014/main" id="{B3148793-F80F-4ECA-9733-8E17DF4C957A}"/>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3028;p37">
                <a:extLst>
                  <a:ext uri="{FF2B5EF4-FFF2-40B4-BE49-F238E27FC236}">
                    <a16:creationId xmlns:a16="http://schemas.microsoft.com/office/drawing/2014/main" id="{DF0ACE56-E202-42E0-843B-1853E16596E5}"/>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29;p37">
                <a:extLst>
                  <a:ext uri="{FF2B5EF4-FFF2-40B4-BE49-F238E27FC236}">
                    <a16:creationId xmlns:a16="http://schemas.microsoft.com/office/drawing/2014/main" id="{994B73F6-0AF8-470C-AB80-37928C2A738B}"/>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30;p37">
                <a:extLst>
                  <a:ext uri="{FF2B5EF4-FFF2-40B4-BE49-F238E27FC236}">
                    <a16:creationId xmlns:a16="http://schemas.microsoft.com/office/drawing/2014/main" id="{AB21D82D-2392-465A-AE46-A917A56A3FC8}"/>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31;p37">
                <a:extLst>
                  <a:ext uri="{FF2B5EF4-FFF2-40B4-BE49-F238E27FC236}">
                    <a16:creationId xmlns:a16="http://schemas.microsoft.com/office/drawing/2014/main" id="{E79E9ED5-9B5F-4C10-981E-7760B7395BB2}"/>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32;p37">
                <a:extLst>
                  <a:ext uri="{FF2B5EF4-FFF2-40B4-BE49-F238E27FC236}">
                    <a16:creationId xmlns:a16="http://schemas.microsoft.com/office/drawing/2014/main" id="{E0479BA9-C68C-407A-A9A5-351014739B94}"/>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3033;p37">
                <a:extLst>
                  <a:ext uri="{FF2B5EF4-FFF2-40B4-BE49-F238E27FC236}">
                    <a16:creationId xmlns:a16="http://schemas.microsoft.com/office/drawing/2014/main" id="{8EAC1427-7303-41BE-96EE-863C64266BDE}"/>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4;p37">
                <a:extLst>
                  <a:ext uri="{FF2B5EF4-FFF2-40B4-BE49-F238E27FC236}">
                    <a16:creationId xmlns:a16="http://schemas.microsoft.com/office/drawing/2014/main" id="{3573553C-575B-4F48-83C0-E4DAAF936713}"/>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3035;p37">
              <a:extLst>
                <a:ext uri="{FF2B5EF4-FFF2-40B4-BE49-F238E27FC236}">
                  <a16:creationId xmlns:a16="http://schemas.microsoft.com/office/drawing/2014/main" id="{2905E206-0B17-4A64-9781-A4C8666EA643}"/>
                </a:ext>
              </a:extLst>
            </p:cNvPr>
            <p:cNvGrpSpPr/>
            <p:nvPr/>
          </p:nvGrpSpPr>
          <p:grpSpPr>
            <a:xfrm>
              <a:off x="3800921" y="2531712"/>
              <a:ext cx="883852" cy="621125"/>
              <a:chOff x="5610546" y="3273837"/>
              <a:chExt cx="883852" cy="621125"/>
            </a:xfrm>
          </p:grpSpPr>
          <p:sp>
            <p:nvSpPr>
              <p:cNvPr id="564" name="Google Shape;3036;p37">
                <a:extLst>
                  <a:ext uri="{FF2B5EF4-FFF2-40B4-BE49-F238E27FC236}">
                    <a16:creationId xmlns:a16="http://schemas.microsoft.com/office/drawing/2014/main" id="{051CB2C5-46CB-437D-859D-46482B245D6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37;p37">
                <a:extLst>
                  <a:ext uri="{FF2B5EF4-FFF2-40B4-BE49-F238E27FC236}">
                    <a16:creationId xmlns:a16="http://schemas.microsoft.com/office/drawing/2014/main" id="{7BF03577-A493-4977-AA3F-56563F776F4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38;p37">
                <a:extLst>
                  <a:ext uri="{FF2B5EF4-FFF2-40B4-BE49-F238E27FC236}">
                    <a16:creationId xmlns:a16="http://schemas.microsoft.com/office/drawing/2014/main" id="{CD353FDA-31CF-44A7-87A7-FE7D7FBEBEE9}"/>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39;p37">
                <a:extLst>
                  <a:ext uri="{FF2B5EF4-FFF2-40B4-BE49-F238E27FC236}">
                    <a16:creationId xmlns:a16="http://schemas.microsoft.com/office/drawing/2014/main" id="{AE59D511-A073-49F9-A59C-D812640A64A7}"/>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40;p37">
                <a:extLst>
                  <a:ext uri="{FF2B5EF4-FFF2-40B4-BE49-F238E27FC236}">
                    <a16:creationId xmlns:a16="http://schemas.microsoft.com/office/drawing/2014/main" id="{40EF64A0-5370-4FFE-936D-B53C8AF01863}"/>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41;p37">
                <a:extLst>
                  <a:ext uri="{FF2B5EF4-FFF2-40B4-BE49-F238E27FC236}">
                    <a16:creationId xmlns:a16="http://schemas.microsoft.com/office/drawing/2014/main" id="{FDD91AD8-DA57-4924-AB68-08207C3ED95E}"/>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42;p37">
                <a:extLst>
                  <a:ext uri="{FF2B5EF4-FFF2-40B4-BE49-F238E27FC236}">
                    <a16:creationId xmlns:a16="http://schemas.microsoft.com/office/drawing/2014/main" id="{13F7701D-7AF1-4FEB-9685-606B7251D3A9}"/>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43;p37">
                <a:extLst>
                  <a:ext uri="{FF2B5EF4-FFF2-40B4-BE49-F238E27FC236}">
                    <a16:creationId xmlns:a16="http://schemas.microsoft.com/office/drawing/2014/main" id="{0D246B18-ED6C-4DD9-8970-55B56F55E38B}"/>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44;p37">
                <a:extLst>
                  <a:ext uri="{FF2B5EF4-FFF2-40B4-BE49-F238E27FC236}">
                    <a16:creationId xmlns:a16="http://schemas.microsoft.com/office/drawing/2014/main" id="{7BEE44C9-CBBC-4953-8407-6329BC87FFB9}"/>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45;p37">
                <a:extLst>
                  <a:ext uri="{FF2B5EF4-FFF2-40B4-BE49-F238E27FC236}">
                    <a16:creationId xmlns:a16="http://schemas.microsoft.com/office/drawing/2014/main" id="{B473B1EB-6D30-4E1B-BE1A-C3B9FE1F720D}"/>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46;p37">
                <a:extLst>
                  <a:ext uri="{FF2B5EF4-FFF2-40B4-BE49-F238E27FC236}">
                    <a16:creationId xmlns:a16="http://schemas.microsoft.com/office/drawing/2014/main" id="{B9D22387-A4BE-4BE9-A9A9-E2DAB3855986}"/>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47;p37">
                <a:extLst>
                  <a:ext uri="{FF2B5EF4-FFF2-40B4-BE49-F238E27FC236}">
                    <a16:creationId xmlns:a16="http://schemas.microsoft.com/office/drawing/2014/main" id="{DF159E9B-DC09-4D2F-B2D5-82DFEFB56ABE}"/>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48;p37">
                <a:extLst>
                  <a:ext uri="{FF2B5EF4-FFF2-40B4-BE49-F238E27FC236}">
                    <a16:creationId xmlns:a16="http://schemas.microsoft.com/office/drawing/2014/main" id="{396A19EE-BDC6-4451-A9FA-0567EC416E03}"/>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49;p37">
                <a:extLst>
                  <a:ext uri="{FF2B5EF4-FFF2-40B4-BE49-F238E27FC236}">
                    <a16:creationId xmlns:a16="http://schemas.microsoft.com/office/drawing/2014/main" id="{FAFCA2D5-92C7-4894-8413-F5B0AE9A16B4}"/>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50;p37">
                <a:extLst>
                  <a:ext uri="{FF2B5EF4-FFF2-40B4-BE49-F238E27FC236}">
                    <a16:creationId xmlns:a16="http://schemas.microsoft.com/office/drawing/2014/main" id="{04FE402B-AB7F-4B3D-991D-404421A46D51}"/>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51;p37">
                <a:extLst>
                  <a:ext uri="{FF2B5EF4-FFF2-40B4-BE49-F238E27FC236}">
                    <a16:creationId xmlns:a16="http://schemas.microsoft.com/office/drawing/2014/main" id="{5DBF6C9A-7E26-452A-BEDD-09BECA457790}"/>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3052;p37">
              <a:extLst>
                <a:ext uri="{FF2B5EF4-FFF2-40B4-BE49-F238E27FC236}">
                  <a16:creationId xmlns:a16="http://schemas.microsoft.com/office/drawing/2014/main" id="{B30FDC0C-F2CE-49B8-949F-66652323F888}"/>
                </a:ext>
              </a:extLst>
            </p:cNvPr>
            <p:cNvGrpSpPr/>
            <p:nvPr/>
          </p:nvGrpSpPr>
          <p:grpSpPr>
            <a:xfrm>
              <a:off x="3829623" y="2378741"/>
              <a:ext cx="883852" cy="621029"/>
              <a:chOff x="5639248" y="3120866"/>
              <a:chExt cx="883852" cy="621029"/>
            </a:xfrm>
          </p:grpSpPr>
          <p:sp>
            <p:nvSpPr>
              <p:cNvPr id="548" name="Google Shape;3053;p37">
                <a:extLst>
                  <a:ext uri="{FF2B5EF4-FFF2-40B4-BE49-F238E27FC236}">
                    <a16:creationId xmlns:a16="http://schemas.microsoft.com/office/drawing/2014/main" id="{8CA844FB-DF95-44F5-A2B6-EDB5E7A96A3F}"/>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054;p37">
                <a:extLst>
                  <a:ext uri="{FF2B5EF4-FFF2-40B4-BE49-F238E27FC236}">
                    <a16:creationId xmlns:a16="http://schemas.microsoft.com/office/drawing/2014/main" id="{F058BF94-765A-481C-889F-E7E8DEF13087}"/>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055;p37">
                <a:extLst>
                  <a:ext uri="{FF2B5EF4-FFF2-40B4-BE49-F238E27FC236}">
                    <a16:creationId xmlns:a16="http://schemas.microsoft.com/office/drawing/2014/main" id="{EF0B0B99-E53B-4512-9EA8-5C9782C45B28}"/>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056;p37">
                <a:extLst>
                  <a:ext uri="{FF2B5EF4-FFF2-40B4-BE49-F238E27FC236}">
                    <a16:creationId xmlns:a16="http://schemas.microsoft.com/office/drawing/2014/main" id="{53441AF7-632F-4443-AA4E-E9D5F907C57B}"/>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057;p37">
                <a:extLst>
                  <a:ext uri="{FF2B5EF4-FFF2-40B4-BE49-F238E27FC236}">
                    <a16:creationId xmlns:a16="http://schemas.microsoft.com/office/drawing/2014/main" id="{1328B4CD-212D-44F8-B611-9968CB02A26B}"/>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058;p37">
                <a:extLst>
                  <a:ext uri="{FF2B5EF4-FFF2-40B4-BE49-F238E27FC236}">
                    <a16:creationId xmlns:a16="http://schemas.microsoft.com/office/drawing/2014/main" id="{C979A74E-9129-4A08-B446-6C415CD66344}"/>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59;p37">
                <a:extLst>
                  <a:ext uri="{FF2B5EF4-FFF2-40B4-BE49-F238E27FC236}">
                    <a16:creationId xmlns:a16="http://schemas.microsoft.com/office/drawing/2014/main" id="{4E736DAE-24AE-45B3-A965-7F9D98226AFD}"/>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60;p37">
                <a:extLst>
                  <a:ext uri="{FF2B5EF4-FFF2-40B4-BE49-F238E27FC236}">
                    <a16:creationId xmlns:a16="http://schemas.microsoft.com/office/drawing/2014/main" id="{9A4A67E1-79FB-4083-84D0-191F830D1A7D}"/>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61;p37">
                <a:extLst>
                  <a:ext uri="{FF2B5EF4-FFF2-40B4-BE49-F238E27FC236}">
                    <a16:creationId xmlns:a16="http://schemas.microsoft.com/office/drawing/2014/main" id="{47760023-72AE-419A-9923-6C8AB0D74E4E}"/>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62;p37">
                <a:extLst>
                  <a:ext uri="{FF2B5EF4-FFF2-40B4-BE49-F238E27FC236}">
                    <a16:creationId xmlns:a16="http://schemas.microsoft.com/office/drawing/2014/main" id="{B9D6F81B-A150-42CC-AFB8-7438C24AC3E1}"/>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63;p37">
                <a:extLst>
                  <a:ext uri="{FF2B5EF4-FFF2-40B4-BE49-F238E27FC236}">
                    <a16:creationId xmlns:a16="http://schemas.microsoft.com/office/drawing/2014/main" id="{5895B620-BEE6-48D1-AC72-05506377A4FE}"/>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64;p37">
                <a:extLst>
                  <a:ext uri="{FF2B5EF4-FFF2-40B4-BE49-F238E27FC236}">
                    <a16:creationId xmlns:a16="http://schemas.microsoft.com/office/drawing/2014/main" id="{FDCE2D29-D807-4A3C-A712-447AF9EA37D4}"/>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65;p37">
                <a:extLst>
                  <a:ext uri="{FF2B5EF4-FFF2-40B4-BE49-F238E27FC236}">
                    <a16:creationId xmlns:a16="http://schemas.microsoft.com/office/drawing/2014/main" id="{9FD483D7-07EE-4902-AC48-18169EB279C9}"/>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66;p37">
                <a:extLst>
                  <a:ext uri="{FF2B5EF4-FFF2-40B4-BE49-F238E27FC236}">
                    <a16:creationId xmlns:a16="http://schemas.microsoft.com/office/drawing/2014/main" id="{67F7272A-C10B-49B7-8E6E-F967131F079E}"/>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67;p37">
                <a:extLst>
                  <a:ext uri="{FF2B5EF4-FFF2-40B4-BE49-F238E27FC236}">
                    <a16:creationId xmlns:a16="http://schemas.microsoft.com/office/drawing/2014/main" id="{DBAF317A-4AB2-4520-B0D0-DF195E35B0DF}"/>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68;p37">
                <a:extLst>
                  <a:ext uri="{FF2B5EF4-FFF2-40B4-BE49-F238E27FC236}">
                    <a16:creationId xmlns:a16="http://schemas.microsoft.com/office/drawing/2014/main" id="{4D48669E-B5A2-4061-8FF0-ABF6265BBC8F}"/>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 name="Google Shape;3069;p37">
              <a:extLst>
                <a:ext uri="{FF2B5EF4-FFF2-40B4-BE49-F238E27FC236}">
                  <a16:creationId xmlns:a16="http://schemas.microsoft.com/office/drawing/2014/main" id="{F93A38FC-2546-4D1F-8CE3-93AFEDCFE121}"/>
                </a:ext>
              </a:extLst>
            </p:cNvPr>
            <p:cNvGrpSpPr/>
            <p:nvPr/>
          </p:nvGrpSpPr>
          <p:grpSpPr>
            <a:xfrm>
              <a:off x="3810520" y="2225674"/>
              <a:ext cx="883852" cy="621125"/>
              <a:chOff x="5620145" y="2967799"/>
              <a:chExt cx="883852" cy="621125"/>
            </a:xfrm>
          </p:grpSpPr>
          <p:sp>
            <p:nvSpPr>
              <p:cNvPr id="532" name="Google Shape;3070;p37">
                <a:extLst>
                  <a:ext uri="{FF2B5EF4-FFF2-40B4-BE49-F238E27FC236}">
                    <a16:creationId xmlns:a16="http://schemas.microsoft.com/office/drawing/2014/main" id="{35EE8083-8EC1-4FDC-98BD-610B6469ABFE}"/>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3071;p37">
                <a:extLst>
                  <a:ext uri="{FF2B5EF4-FFF2-40B4-BE49-F238E27FC236}">
                    <a16:creationId xmlns:a16="http://schemas.microsoft.com/office/drawing/2014/main" id="{CD583D9E-7EB4-4B70-92E4-1AE7BD46BA37}"/>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3072;p37">
                <a:extLst>
                  <a:ext uri="{FF2B5EF4-FFF2-40B4-BE49-F238E27FC236}">
                    <a16:creationId xmlns:a16="http://schemas.microsoft.com/office/drawing/2014/main" id="{CCC532B1-1ECA-4E99-A595-52444DD44FCB}"/>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3073;p37">
                <a:extLst>
                  <a:ext uri="{FF2B5EF4-FFF2-40B4-BE49-F238E27FC236}">
                    <a16:creationId xmlns:a16="http://schemas.microsoft.com/office/drawing/2014/main" id="{2D209AD5-B266-4B4D-B8F3-71BE76C753BD}"/>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3074;p37">
                <a:extLst>
                  <a:ext uri="{FF2B5EF4-FFF2-40B4-BE49-F238E27FC236}">
                    <a16:creationId xmlns:a16="http://schemas.microsoft.com/office/drawing/2014/main" id="{1CBD396F-7FAB-452D-8958-4B9DCDD326AB}"/>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3075;p37">
                <a:extLst>
                  <a:ext uri="{FF2B5EF4-FFF2-40B4-BE49-F238E27FC236}">
                    <a16:creationId xmlns:a16="http://schemas.microsoft.com/office/drawing/2014/main" id="{C3CD2B5B-D317-4EA2-99B3-D3DD03F72E68}"/>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3076;p37">
                <a:extLst>
                  <a:ext uri="{FF2B5EF4-FFF2-40B4-BE49-F238E27FC236}">
                    <a16:creationId xmlns:a16="http://schemas.microsoft.com/office/drawing/2014/main" id="{1DE07BEE-4264-4D83-A1AD-8A8DC8258D95}"/>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3077;p37">
                <a:extLst>
                  <a:ext uri="{FF2B5EF4-FFF2-40B4-BE49-F238E27FC236}">
                    <a16:creationId xmlns:a16="http://schemas.microsoft.com/office/drawing/2014/main" id="{11D362CD-22D5-41F6-80D4-8490F6B2BC50}"/>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3078;p37">
                <a:extLst>
                  <a:ext uri="{FF2B5EF4-FFF2-40B4-BE49-F238E27FC236}">
                    <a16:creationId xmlns:a16="http://schemas.microsoft.com/office/drawing/2014/main" id="{FE59EB5C-2C8E-4F7A-B07A-EFE3AECA3671}"/>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3079;p37">
                <a:extLst>
                  <a:ext uri="{FF2B5EF4-FFF2-40B4-BE49-F238E27FC236}">
                    <a16:creationId xmlns:a16="http://schemas.microsoft.com/office/drawing/2014/main" id="{1452E303-2E74-47F8-A40B-5FFBA4257830}"/>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3080;p37">
                <a:extLst>
                  <a:ext uri="{FF2B5EF4-FFF2-40B4-BE49-F238E27FC236}">
                    <a16:creationId xmlns:a16="http://schemas.microsoft.com/office/drawing/2014/main" id="{FA962677-9E19-4C4B-B8AA-77EA94D7F44F}"/>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3081;p37">
                <a:extLst>
                  <a:ext uri="{FF2B5EF4-FFF2-40B4-BE49-F238E27FC236}">
                    <a16:creationId xmlns:a16="http://schemas.microsoft.com/office/drawing/2014/main" id="{D9871DAF-D9AF-4B91-9CCF-93FCA082F054}"/>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3082;p37">
                <a:extLst>
                  <a:ext uri="{FF2B5EF4-FFF2-40B4-BE49-F238E27FC236}">
                    <a16:creationId xmlns:a16="http://schemas.microsoft.com/office/drawing/2014/main" id="{243DC382-68EC-4EDF-A447-8912D9C185B1}"/>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3083;p37">
                <a:extLst>
                  <a:ext uri="{FF2B5EF4-FFF2-40B4-BE49-F238E27FC236}">
                    <a16:creationId xmlns:a16="http://schemas.microsoft.com/office/drawing/2014/main" id="{E10CF9CD-C479-4C2F-B881-78A4A976789D}"/>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084;p37">
                <a:extLst>
                  <a:ext uri="{FF2B5EF4-FFF2-40B4-BE49-F238E27FC236}">
                    <a16:creationId xmlns:a16="http://schemas.microsoft.com/office/drawing/2014/main" id="{C007EDCE-BE9C-4A55-BFD5-0004132A8EAA}"/>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085;p37">
                <a:extLst>
                  <a:ext uri="{FF2B5EF4-FFF2-40B4-BE49-F238E27FC236}">
                    <a16:creationId xmlns:a16="http://schemas.microsoft.com/office/drawing/2014/main" id="{EB45250A-EC47-4B61-8108-2429C839A54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 name="Google Shape;3086;p37">
              <a:extLst>
                <a:ext uri="{FF2B5EF4-FFF2-40B4-BE49-F238E27FC236}">
                  <a16:creationId xmlns:a16="http://schemas.microsoft.com/office/drawing/2014/main" id="{90EF000A-1EE2-45AA-B929-E60D8F202D50}"/>
                </a:ext>
              </a:extLst>
            </p:cNvPr>
            <p:cNvGrpSpPr/>
            <p:nvPr/>
          </p:nvGrpSpPr>
          <p:grpSpPr>
            <a:xfrm>
              <a:off x="3839126" y="2072703"/>
              <a:ext cx="883852" cy="621124"/>
              <a:chOff x="5648751" y="2814828"/>
              <a:chExt cx="883852" cy="621124"/>
            </a:xfrm>
          </p:grpSpPr>
          <p:sp>
            <p:nvSpPr>
              <p:cNvPr id="516" name="Google Shape;3087;p37">
                <a:extLst>
                  <a:ext uri="{FF2B5EF4-FFF2-40B4-BE49-F238E27FC236}">
                    <a16:creationId xmlns:a16="http://schemas.microsoft.com/office/drawing/2014/main" id="{43DDC846-E00B-4206-B11B-D314D3E70475}"/>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3088;p37">
                <a:extLst>
                  <a:ext uri="{FF2B5EF4-FFF2-40B4-BE49-F238E27FC236}">
                    <a16:creationId xmlns:a16="http://schemas.microsoft.com/office/drawing/2014/main" id="{C83A5DA7-D513-455C-BA6E-D81214EFE3B5}"/>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3089;p37">
                <a:extLst>
                  <a:ext uri="{FF2B5EF4-FFF2-40B4-BE49-F238E27FC236}">
                    <a16:creationId xmlns:a16="http://schemas.microsoft.com/office/drawing/2014/main" id="{690D7C25-1174-4800-A072-ED3E5BCC697D}"/>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3090;p37">
                <a:extLst>
                  <a:ext uri="{FF2B5EF4-FFF2-40B4-BE49-F238E27FC236}">
                    <a16:creationId xmlns:a16="http://schemas.microsoft.com/office/drawing/2014/main" id="{2F62D664-8778-408C-840A-F4D6749CC20A}"/>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3091;p37">
                <a:extLst>
                  <a:ext uri="{FF2B5EF4-FFF2-40B4-BE49-F238E27FC236}">
                    <a16:creationId xmlns:a16="http://schemas.microsoft.com/office/drawing/2014/main" id="{BAD08FA5-7FFE-45A2-BC9E-264CA115F0E1}"/>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3092;p37">
                <a:extLst>
                  <a:ext uri="{FF2B5EF4-FFF2-40B4-BE49-F238E27FC236}">
                    <a16:creationId xmlns:a16="http://schemas.microsoft.com/office/drawing/2014/main" id="{8E6F489C-405A-463D-8531-AA2288F89442}"/>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3093;p37">
                <a:extLst>
                  <a:ext uri="{FF2B5EF4-FFF2-40B4-BE49-F238E27FC236}">
                    <a16:creationId xmlns:a16="http://schemas.microsoft.com/office/drawing/2014/main" id="{00445382-3B96-4954-97D0-E577C12E499D}"/>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3094;p37">
                <a:extLst>
                  <a:ext uri="{FF2B5EF4-FFF2-40B4-BE49-F238E27FC236}">
                    <a16:creationId xmlns:a16="http://schemas.microsoft.com/office/drawing/2014/main" id="{EC62F4B0-F46C-41E8-8B0C-037AC2D6D925}"/>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3095;p37">
                <a:extLst>
                  <a:ext uri="{FF2B5EF4-FFF2-40B4-BE49-F238E27FC236}">
                    <a16:creationId xmlns:a16="http://schemas.microsoft.com/office/drawing/2014/main" id="{E25D23C7-8E1C-4F47-970D-9A8559F92943}"/>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3096;p37">
                <a:extLst>
                  <a:ext uri="{FF2B5EF4-FFF2-40B4-BE49-F238E27FC236}">
                    <a16:creationId xmlns:a16="http://schemas.microsoft.com/office/drawing/2014/main" id="{4391D50A-4200-4C85-8A15-AD8CC5A86AA4}"/>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3097;p37">
                <a:extLst>
                  <a:ext uri="{FF2B5EF4-FFF2-40B4-BE49-F238E27FC236}">
                    <a16:creationId xmlns:a16="http://schemas.microsoft.com/office/drawing/2014/main" id="{DE5251D3-8981-4F7D-A92C-5C85A9BC9F33}"/>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3098;p37">
                <a:extLst>
                  <a:ext uri="{FF2B5EF4-FFF2-40B4-BE49-F238E27FC236}">
                    <a16:creationId xmlns:a16="http://schemas.microsoft.com/office/drawing/2014/main" id="{CA490A02-11A9-4686-BE6E-306F618DA2D6}"/>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3099;p37">
                <a:extLst>
                  <a:ext uri="{FF2B5EF4-FFF2-40B4-BE49-F238E27FC236}">
                    <a16:creationId xmlns:a16="http://schemas.microsoft.com/office/drawing/2014/main" id="{560A47BD-02E5-4421-A662-7037618982F6}"/>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3100;p37">
                <a:extLst>
                  <a:ext uri="{FF2B5EF4-FFF2-40B4-BE49-F238E27FC236}">
                    <a16:creationId xmlns:a16="http://schemas.microsoft.com/office/drawing/2014/main" id="{EFEFB77E-5623-4B82-90DC-874EB6C8112A}"/>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3101;p37">
                <a:extLst>
                  <a:ext uri="{FF2B5EF4-FFF2-40B4-BE49-F238E27FC236}">
                    <a16:creationId xmlns:a16="http://schemas.microsoft.com/office/drawing/2014/main" id="{A29C1528-BEF6-40A7-B7A1-4BC87B8458CC}"/>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3102;p37">
                <a:extLst>
                  <a:ext uri="{FF2B5EF4-FFF2-40B4-BE49-F238E27FC236}">
                    <a16:creationId xmlns:a16="http://schemas.microsoft.com/office/drawing/2014/main" id="{59BB9A59-F7A8-4A54-BCC1-FBF3C86A5FEE}"/>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3103;p37">
              <a:extLst>
                <a:ext uri="{FF2B5EF4-FFF2-40B4-BE49-F238E27FC236}">
                  <a16:creationId xmlns:a16="http://schemas.microsoft.com/office/drawing/2014/main" id="{5BFD87EF-97DF-4D2A-BB8D-84003FC9CADB}"/>
                </a:ext>
              </a:extLst>
            </p:cNvPr>
            <p:cNvGrpSpPr/>
            <p:nvPr/>
          </p:nvGrpSpPr>
          <p:grpSpPr>
            <a:xfrm>
              <a:off x="3799020" y="4220685"/>
              <a:ext cx="883852" cy="621125"/>
              <a:chOff x="5608645" y="4962810"/>
              <a:chExt cx="883852" cy="621125"/>
            </a:xfrm>
          </p:grpSpPr>
          <p:sp>
            <p:nvSpPr>
              <p:cNvPr id="391" name="Google Shape;3104;p37">
                <a:extLst>
                  <a:ext uri="{FF2B5EF4-FFF2-40B4-BE49-F238E27FC236}">
                    <a16:creationId xmlns:a16="http://schemas.microsoft.com/office/drawing/2014/main" id="{DBD19E74-BDB4-4E2A-8B35-5848175A6D69}"/>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105;p37">
                <a:extLst>
                  <a:ext uri="{FF2B5EF4-FFF2-40B4-BE49-F238E27FC236}">
                    <a16:creationId xmlns:a16="http://schemas.microsoft.com/office/drawing/2014/main" id="{40C6DEDC-77E3-41DF-BCA3-429D6DD0A8A4}"/>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106;p37">
                <a:extLst>
                  <a:ext uri="{FF2B5EF4-FFF2-40B4-BE49-F238E27FC236}">
                    <a16:creationId xmlns:a16="http://schemas.microsoft.com/office/drawing/2014/main" id="{0B4E67D1-7F90-4F44-9C87-D56F6C26D3AC}"/>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107;p37">
                <a:extLst>
                  <a:ext uri="{FF2B5EF4-FFF2-40B4-BE49-F238E27FC236}">
                    <a16:creationId xmlns:a16="http://schemas.microsoft.com/office/drawing/2014/main" id="{A3559408-6CFF-49C5-BF3E-534598A1FF50}"/>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108;p37">
                <a:extLst>
                  <a:ext uri="{FF2B5EF4-FFF2-40B4-BE49-F238E27FC236}">
                    <a16:creationId xmlns:a16="http://schemas.microsoft.com/office/drawing/2014/main" id="{D423E81A-60C3-42C4-BBAD-8E755165799E}"/>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109;p37">
                <a:extLst>
                  <a:ext uri="{FF2B5EF4-FFF2-40B4-BE49-F238E27FC236}">
                    <a16:creationId xmlns:a16="http://schemas.microsoft.com/office/drawing/2014/main" id="{DF015999-147B-4582-A511-1B96614F25EB}"/>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110;p37">
                <a:extLst>
                  <a:ext uri="{FF2B5EF4-FFF2-40B4-BE49-F238E27FC236}">
                    <a16:creationId xmlns:a16="http://schemas.microsoft.com/office/drawing/2014/main" id="{3E194BA4-B376-42C8-B720-9D58493EFCE0}"/>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111;p37">
                <a:extLst>
                  <a:ext uri="{FF2B5EF4-FFF2-40B4-BE49-F238E27FC236}">
                    <a16:creationId xmlns:a16="http://schemas.microsoft.com/office/drawing/2014/main" id="{20D571B7-6ABC-42BA-9C1C-88678208AAB5}"/>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112;p37">
                <a:extLst>
                  <a:ext uri="{FF2B5EF4-FFF2-40B4-BE49-F238E27FC236}">
                    <a16:creationId xmlns:a16="http://schemas.microsoft.com/office/drawing/2014/main" id="{7E0128E2-CF57-4FDA-900D-25F7FB40413F}"/>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3113;p37">
                <a:extLst>
                  <a:ext uri="{FF2B5EF4-FFF2-40B4-BE49-F238E27FC236}">
                    <a16:creationId xmlns:a16="http://schemas.microsoft.com/office/drawing/2014/main" id="{07F04F7A-8A7E-4569-9FCC-C2BBA02A58B8}"/>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3114;p37">
                <a:extLst>
                  <a:ext uri="{FF2B5EF4-FFF2-40B4-BE49-F238E27FC236}">
                    <a16:creationId xmlns:a16="http://schemas.microsoft.com/office/drawing/2014/main" id="{4F0576FD-1CC1-4C84-AA83-F398C1C3CE0D}"/>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115;p37">
                <a:extLst>
                  <a:ext uri="{FF2B5EF4-FFF2-40B4-BE49-F238E27FC236}">
                    <a16:creationId xmlns:a16="http://schemas.microsoft.com/office/drawing/2014/main" id="{6BC8768D-10F5-4E9D-8BCD-83D94B68FFDA}"/>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3116;p37">
                <a:extLst>
                  <a:ext uri="{FF2B5EF4-FFF2-40B4-BE49-F238E27FC236}">
                    <a16:creationId xmlns:a16="http://schemas.microsoft.com/office/drawing/2014/main" id="{EBAECF95-67CA-4A62-9661-BC1764810B8E}"/>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3117;p37">
                <a:extLst>
                  <a:ext uri="{FF2B5EF4-FFF2-40B4-BE49-F238E27FC236}">
                    <a16:creationId xmlns:a16="http://schemas.microsoft.com/office/drawing/2014/main" id="{37759E65-1CEE-40D1-B861-B11B0BC4279B}"/>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3118;p37">
                <a:extLst>
                  <a:ext uri="{FF2B5EF4-FFF2-40B4-BE49-F238E27FC236}">
                    <a16:creationId xmlns:a16="http://schemas.microsoft.com/office/drawing/2014/main" id="{281F858D-056E-459C-9FD5-5B45327EEB29}"/>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3119;p37">
                <a:extLst>
                  <a:ext uri="{FF2B5EF4-FFF2-40B4-BE49-F238E27FC236}">
                    <a16:creationId xmlns:a16="http://schemas.microsoft.com/office/drawing/2014/main" id="{789C1A37-0DAC-4AB3-BA2A-61123D65D407}"/>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3120;p37">
              <a:extLst>
                <a:ext uri="{FF2B5EF4-FFF2-40B4-BE49-F238E27FC236}">
                  <a16:creationId xmlns:a16="http://schemas.microsoft.com/office/drawing/2014/main" id="{6C7B8A13-F0B4-49A7-BF3E-33202B89386C}"/>
                </a:ext>
              </a:extLst>
            </p:cNvPr>
            <p:cNvGrpSpPr/>
            <p:nvPr/>
          </p:nvGrpSpPr>
          <p:grpSpPr>
            <a:xfrm>
              <a:off x="3799020" y="4077239"/>
              <a:ext cx="883852" cy="621125"/>
              <a:chOff x="5608645" y="4819364"/>
              <a:chExt cx="883852" cy="621125"/>
            </a:xfrm>
          </p:grpSpPr>
          <p:sp>
            <p:nvSpPr>
              <p:cNvPr id="375" name="Google Shape;3121;p37">
                <a:extLst>
                  <a:ext uri="{FF2B5EF4-FFF2-40B4-BE49-F238E27FC236}">
                    <a16:creationId xmlns:a16="http://schemas.microsoft.com/office/drawing/2014/main" id="{2C0EE832-A765-4F10-9E25-A28D27B63832}"/>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22;p37">
                <a:extLst>
                  <a:ext uri="{FF2B5EF4-FFF2-40B4-BE49-F238E27FC236}">
                    <a16:creationId xmlns:a16="http://schemas.microsoft.com/office/drawing/2014/main" id="{AD7F3818-CDF1-4E8D-ACE2-FC4D95DFD119}"/>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23;p37">
                <a:extLst>
                  <a:ext uri="{FF2B5EF4-FFF2-40B4-BE49-F238E27FC236}">
                    <a16:creationId xmlns:a16="http://schemas.microsoft.com/office/drawing/2014/main" id="{EEF9E6E2-FC26-42CF-A211-8630CBF520E0}"/>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24;p37">
                <a:extLst>
                  <a:ext uri="{FF2B5EF4-FFF2-40B4-BE49-F238E27FC236}">
                    <a16:creationId xmlns:a16="http://schemas.microsoft.com/office/drawing/2014/main" id="{24948083-7378-48A2-8E3F-8CE70135B6DD}"/>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25;p37">
                <a:extLst>
                  <a:ext uri="{FF2B5EF4-FFF2-40B4-BE49-F238E27FC236}">
                    <a16:creationId xmlns:a16="http://schemas.microsoft.com/office/drawing/2014/main" id="{452367D8-262B-4E47-8661-1B2E88D6F48D}"/>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126;p37">
                <a:extLst>
                  <a:ext uri="{FF2B5EF4-FFF2-40B4-BE49-F238E27FC236}">
                    <a16:creationId xmlns:a16="http://schemas.microsoft.com/office/drawing/2014/main" id="{0B7B4A60-20D8-4EE6-B466-C8962D8E40B0}"/>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127;p37">
                <a:extLst>
                  <a:ext uri="{FF2B5EF4-FFF2-40B4-BE49-F238E27FC236}">
                    <a16:creationId xmlns:a16="http://schemas.microsoft.com/office/drawing/2014/main" id="{DF5F2D2E-6DF4-403B-B220-B3B54C46EE20}"/>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128;p37">
                <a:extLst>
                  <a:ext uri="{FF2B5EF4-FFF2-40B4-BE49-F238E27FC236}">
                    <a16:creationId xmlns:a16="http://schemas.microsoft.com/office/drawing/2014/main" id="{D179211E-F8E9-49FD-8CCC-44977A82A2D0}"/>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129;p37">
                <a:extLst>
                  <a:ext uri="{FF2B5EF4-FFF2-40B4-BE49-F238E27FC236}">
                    <a16:creationId xmlns:a16="http://schemas.microsoft.com/office/drawing/2014/main" id="{05753816-C176-406D-ADD4-1AB2BF445379}"/>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130;p37">
                <a:extLst>
                  <a:ext uri="{FF2B5EF4-FFF2-40B4-BE49-F238E27FC236}">
                    <a16:creationId xmlns:a16="http://schemas.microsoft.com/office/drawing/2014/main" id="{2D56823C-43E8-4462-98A6-5BDB70FED58A}"/>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131;p37">
                <a:extLst>
                  <a:ext uri="{FF2B5EF4-FFF2-40B4-BE49-F238E27FC236}">
                    <a16:creationId xmlns:a16="http://schemas.microsoft.com/office/drawing/2014/main" id="{619E08CD-E73C-43C3-ADFF-EA0BBF2E4B0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132;p37">
                <a:extLst>
                  <a:ext uri="{FF2B5EF4-FFF2-40B4-BE49-F238E27FC236}">
                    <a16:creationId xmlns:a16="http://schemas.microsoft.com/office/drawing/2014/main" id="{58361CCB-B260-40D8-BF59-6EE52543D5A3}"/>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133;p37">
                <a:extLst>
                  <a:ext uri="{FF2B5EF4-FFF2-40B4-BE49-F238E27FC236}">
                    <a16:creationId xmlns:a16="http://schemas.microsoft.com/office/drawing/2014/main" id="{43130151-D5C0-4DF7-B4D9-A7A08FCD60D6}"/>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134;p37">
                <a:extLst>
                  <a:ext uri="{FF2B5EF4-FFF2-40B4-BE49-F238E27FC236}">
                    <a16:creationId xmlns:a16="http://schemas.microsoft.com/office/drawing/2014/main" id="{32E06BC8-B4EF-43DB-A4B5-E76936FDA7BB}"/>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135;p37">
                <a:extLst>
                  <a:ext uri="{FF2B5EF4-FFF2-40B4-BE49-F238E27FC236}">
                    <a16:creationId xmlns:a16="http://schemas.microsoft.com/office/drawing/2014/main" id="{EE58B225-4824-4659-9F54-10B415F3A6BF}"/>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136;p37">
                <a:extLst>
                  <a:ext uri="{FF2B5EF4-FFF2-40B4-BE49-F238E27FC236}">
                    <a16:creationId xmlns:a16="http://schemas.microsoft.com/office/drawing/2014/main" id="{2D59C44C-505C-4F50-81FC-6F96C43F6C6D}"/>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3137;p37">
              <a:extLst>
                <a:ext uri="{FF2B5EF4-FFF2-40B4-BE49-F238E27FC236}">
                  <a16:creationId xmlns:a16="http://schemas.microsoft.com/office/drawing/2014/main" id="{7DADB37D-CF10-44B7-AEB5-0E6B4BE12778}"/>
                </a:ext>
              </a:extLst>
            </p:cNvPr>
            <p:cNvGrpSpPr/>
            <p:nvPr/>
          </p:nvGrpSpPr>
          <p:grpSpPr>
            <a:xfrm>
              <a:off x="3827627" y="3914647"/>
              <a:ext cx="883852" cy="621125"/>
              <a:chOff x="5637252" y="4656772"/>
              <a:chExt cx="883852" cy="621125"/>
            </a:xfrm>
          </p:grpSpPr>
          <p:sp>
            <p:nvSpPr>
              <p:cNvPr id="359" name="Google Shape;3138;p37">
                <a:extLst>
                  <a:ext uri="{FF2B5EF4-FFF2-40B4-BE49-F238E27FC236}">
                    <a16:creationId xmlns:a16="http://schemas.microsoft.com/office/drawing/2014/main" id="{849FB588-0D70-4296-BD14-740AE6C04D76}"/>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139;p37">
                <a:extLst>
                  <a:ext uri="{FF2B5EF4-FFF2-40B4-BE49-F238E27FC236}">
                    <a16:creationId xmlns:a16="http://schemas.microsoft.com/office/drawing/2014/main" id="{EBFBC79D-EDEA-457F-AC6E-1B3177D8E8E7}"/>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140;p37">
                <a:extLst>
                  <a:ext uri="{FF2B5EF4-FFF2-40B4-BE49-F238E27FC236}">
                    <a16:creationId xmlns:a16="http://schemas.microsoft.com/office/drawing/2014/main" id="{DC4578CC-8E2D-4621-AB5C-91E0393373CF}"/>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141;p37">
                <a:extLst>
                  <a:ext uri="{FF2B5EF4-FFF2-40B4-BE49-F238E27FC236}">
                    <a16:creationId xmlns:a16="http://schemas.microsoft.com/office/drawing/2014/main" id="{3B7066A7-F8F5-4AD5-A659-CC90FF60516E}"/>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142;p37">
                <a:extLst>
                  <a:ext uri="{FF2B5EF4-FFF2-40B4-BE49-F238E27FC236}">
                    <a16:creationId xmlns:a16="http://schemas.microsoft.com/office/drawing/2014/main" id="{0DC46130-3072-406C-9A9F-C8D33A8D755A}"/>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143;p37">
                <a:extLst>
                  <a:ext uri="{FF2B5EF4-FFF2-40B4-BE49-F238E27FC236}">
                    <a16:creationId xmlns:a16="http://schemas.microsoft.com/office/drawing/2014/main" id="{6B5F0DF4-4D47-4CCD-87C2-629C53E24DDF}"/>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144;p37">
                <a:extLst>
                  <a:ext uri="{FF2B5EF4-FFF2-40B4-BE49-F238E27FC236}">
                    <a16:creationId xmlns:a16="http://schemas.microsoft.com/office/drawing/2014/main" id="{7653B869-FECF-4CDA-BFB9-FBC107F74961}"/>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145;p37">
                <a:extLst>
                  <a:ext uri="{FF2B5EF4-FFF2-40B4-BE49-F238E27FC236}">
                    <a16:creationId xmlns:a16="http://schemas.microsoft.com/office/drawing/2014/main" id="{6ECAC542-8A36-4874-A6C8-595B2C2CFE0D}"/>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146;p37">
                <a:extLst>
                  <a:ext uri="{FF2B5EF4-FFF2-40B4-BE49-F238E27FC236}">
                    <a16:creationId xmlns:a16="http://schemas.microsoft.com/office/drawing/2014/main" id="{9493753A-534C-4E2A-AD77-38981EBEA6E1}"/>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147;p37">
                <a:extLst>
                  <a:ext uri="{FF2B5EF4-FFF2-40B4-BE49-F238E27FC236}">
                    <a16:creationId xmlns:a16="http://schemas.microsoft.com/office/drawing/2014/main" id="{1AF898C9-743A-4BA9-9C07-394B015E2831}"/>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148;p37">
                <a:extLst>
                  <a:ext uri="{FF2B5EF4-FFF2-40B4-BE49-F238E27FC236}">
                    <a16:creationId xmlns:a16="http://schemas.microsoft.com/office/drawing/2014/main" id="{B4A3A7BC-17A6-4AF5-9BA9-C451048FCC22}"/>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49;p37">
                <a:extLst>
                  <a:ext uri="{FF2B5EF4-FFF2-40B4-BE49-F238E27FC236}">
                    <a16:creationId xmlns:a16="http://schemas.microsoft.com/office/drawing/2014/main" id="{1FDA5753-497A-4632-AC24-7EB91E9B9EB6}"/>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50;p37">
                <a:extLst>
                  <a:ext uri="{FF2B5EF4-FFF2-40B4-BE49-F238E27FC236}">
                    <a16:creationId xmlns:a16="http://schemas.microsoft.com/office/drawing/2014/main" id="{3BDCF114-53ED-4D8F-A6DA-75687F59C2BF}"/>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151;p37">
                <a:extLst>
                  <a:ext uri="{FF2B5EF4-FFF2-40B4-BE49-F238E27FC236}">
                    <a16:creationId xmlns:a16="http://schemas.microsoft.com/office/drawing/2014/main" id="{6D7FAE20-D327-4158-8133-F1C056F7D2CD}"/>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52;p37">
                <a:extLst>
                  <a:ext uri="{FF2B5EF4-FFF2-40B4-BE49-F238E27FC236}">
                    <a16:creationId xmlns:a16="http://schemas.microsoft.com/office/drawing/2014/main" id="{6B95FEA3-1959-4936-B3F8-7ACFF7B9A07A}"/>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53;p37">
                <a:extLst>
                  <a:ext uri="{FF2B5EF4-FFF2-40B4-BE49-F238E27FC236}">
                    <a16:creationId xmlns:a16="http://schemas.microsoft.com/office/drawing/2014/main" id="{4CD566AB-253C-41A8-ADBF-ACE85D29FC87}"/>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3154;p37">
              <a:extLst>
                <a:ext uri="{FF2B5EF4-FFF2-40B4-BE49-F238E27FC236}">
                  <a16:creationId xmlns:a16="http://schemas.microsoft.com/office/drawing/2014/main" id="{76EEDB64-BFDA-4C62-982E-082E3BF8AF4C}"/>
                </a:ext>
              </a:extLst>
            </p:cNvPr>
            <p:cNvGrpSpPr/>
            <p:nvPr/>
          </p:nvGrpSpPr>
          <p:grpSpPr>
            <a:xfrm>
              <a:off x="3818123" y="3752055"/>
              <a:ext cx="883852" cy="621125"/>
              <a:chOff x="5627748" y="4494180"/>
              <a:chExt cx="883852" cy="621125"/>
            </a:xfrm>
          </p:grpSpPr>
          <p:sp>
            <p:nvSpPr>
              <p:cNvPr id="343" name="Google Shape;3155;p37">
                <a:extLst>
                  <a:ext uri="{FF2B5EF4-FFF2-40B4-BE49-F238E27FC236}">
                    <a16:creationId xmlns:a16="http://schemas.microsoft.com/office/drawing/2014/main" id="{E63DE7FB-D65F-4793-AD29-1FEFA2492F42}"/>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156;p37">
                <a:extLst>
                  <a:ext uri="{FF2B5EF4-FFF2-40B4-BE49-F238E27FC236}">
                    <a16:creationId xmlns:a16="http://schemas.microsoft.com/office/drawing/2014/main" id="{25BBDB8F-702C-4927-A400-5417C48070C8}"/>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157;p37">
                <a:extLst>
                  <a:ext uri="{FF2B5EF4-FFF2-40B4-BE49-F238E27FC236}">
                    <a16:creationId xmlns:a16="http://schemas.microsoft.com/office/drawing/2014/main" id="{DD34E746-CCC7-48D0-B327-CA618ACA55B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158;p37">
                <a:extLst>
                  <a:ext uri="{FF2B5EF4-FFF2-40B4-BE49-F238E27FC236}">
                    <a16:creationId xmlns:a16="http://schemas.microsoft.com/office/drawing/2014/main" id="{A903B9EE-6A87-4633-AB72-0F422DDC057C}"/>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159;p37">
                <a:extLst>
                  <a:ext uri="{FF2B5EF4-FFF2-40B4-BE49-F238E27FC236}">
                    <a16:creationId xmlns:a16="http://schemas.microsoft.com/office/drawing/2014/main" id="{D5E1795A-1D60-4112-B271-703E1350F6EC}"/>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160;p37">
                <a:extLst>
                  <a:ext uri="{FF2B5EF4-FFF2-40B4-BE49-F238E27FC236}">
                    <a16:creationId xmlns:a16="http://schemas.microsoft.com/office/drawing/2014/main" id="{8244A548-C84F-4E7B-A3C6-9CC549D6974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161;p37">
                <a:extLst>
                  <a:ext uri="{FF2B5EF4-FFF2-40B4-BE49-F238E27FC236}">
                    <a16:creationId xmlns:a16="http://schemas.microsoft.com/office/drawing/2014/main" id="{EE1FB249-5C56-4B5B-8186-232F937F7D1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162;p37">
                <a:extLst>
                  <a:ext uri="{FF2B5EF4-FFF2-40B4-BE49-F238E27FC236}">
                    <a16:creationId xmlns:a16="http://schemas.microsoft.com/office/drawing/2014/main" id="{A80217A8-D91F-497C-A680-E4811A9FBDEE}"/>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163;p37">
                <a:extLst>
                  <a:ext uri="{FF2B5EF4-FFF2-40B4-BE49-F238E27FC236}">
                    <a16:creationId xmlns:a16="http://schemas.microsoft.com/office/drawing/2014/main" id="{9AA6FD2C-0084-4652-A14B-49A2DC1AA6F9}"/>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164;p37">
                <a:extLst>
                  <a:ext uri="{FF2B5EF4-FFF2-40B4-BE49-F238E27FC236}">
                    <a16:creationId xmlns:a16="http://schemas.microsoft.com/office/drawing/2014/main" id="{3CBCFE77-D9B0-439C-A1E5-DC2341F6D52B}"/>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165;p37">
                <a:extLst>
                  <a:ext uri="{FF2B5EF4-FFF2-40B4-BE49-F238E27FC236}">
                    <a16:creationId xmlns:a16="http://schemas.microsoft.com/office/drawing/2014/main" id="{A137B3AC-C7A9-4F0D-9E5E-F4FE5C7DE42A}"/>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166;p37">
                <a:extLst>
                  <a:ext uri="{FF2B5EF4-FFF2-40B4-BE49-F238E27FC236}">
                    <a16:creationId xmlns:a16="http://schemas.microsoft.com/office/drawing/2014/main" id="{05DA5EB6-3F12-4E8E-9841-CD3EE256CCD0}"/>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167;p37">
                <a:extLst>
                  <a:ext uri="{FF2B5EF4-FFF2-40B4-BE49-F238E27FC236}">
                    <a16:creationId xmlns:a16="http://schemas.microsoft.com/office/drawing/2014/main" id="{0A72209D-2D55-4343-A346-0F5521D67A23}"/>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168;p37">
                <a:extLst>
                  <a:ext uri="{FF2B5EF4-FFF2-40B4-BE49-F238E27FC236}">
                    <a16:creationId xmlns:a16="http://schemas.microsoft.com/office/drawing/2014/main" id="{CC5E1F9C-C527-4C42-83BD-38C38C0FBF05}"/>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169;p37">
                <a:extLst>
                  <a:ext uri="{FF2B5EF4-FFF2-40B4-BE49-F238E27FC236}">
                    <a16:creationId xmlns:a16="http://schemas.microsoft.com/office/drawing/2014/main" id="{66F0C562-F484-4E82-A8D1-0D2BA51538BF}"/>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170;p37">
                <a:extLst>
                  <a:ext uri="{FF2B5EF4-FFF2-40B4-BE49-F238E27FC236}">
                    <a16:creationId xmlns:a16="http://schemas.microsoft.com/office/drawing/2014/main" id="{ED6C3A3D-DCE8-4AB8-A4E5-53E2CCB09EAE}"/>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3171;p37">
              <a:extLst>
                <a:ext uri="{FF2B5EF4-FFF2-40B4-BE49-F238E27FC236}">
                  <a16:creationId xmlns:a16="http://schemas.microsoft.com/office/drawing/2014/main" id="{599848FB-2AB8-44D7-AC6A-E50C8A222F6D}"/>
                </a:ext>
              </a:extLst>
            </p:cNvPr>
            <p:cNvGrpSpPr/>
            <p:nvPr/>
          </p:nvGrpSpPr>
          <p:grpSpPr>
            <a:xfrm>
              <a:off x="2205711" y="4330032"/>
              <a:ext cx="883852" cy="621125"/>
              <a:chOff x="4015336" y="5072157"/>
              <a:chExt cx="883852" cy="621125"/>
            </a:xfrm>
          </p:grpSpPr>
          <p:sp>
            <p:nvSpPr>
              <p:cNvPr id="327" name="Google Shape;3172;p37">
                <a:extLst>
                  <a:ext uri="{FF2B5EF4-FFF2-40B4-BE49-F238E27FC236}">
                    <a16:creationId xmlns:a16="http://schemas.microsoft.com/office/drawing/2014/main" id="{1CA2355D-F5D1-444E-A219-C8FC22719252}"/>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173;p37">
                <a:extLst>
                  <a:ext uri="{FF2B5EF4-FFF2-40B4-BE49-F238E27FC236}">
                    <a16:creationId xmlns:a16="http://schemas.microsoft.com/office/drawing/2014/main" id="{2299BCB0-104D-403F-9945-7C850ACE0383}"/>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174;p37">
                <a:extLst>
                  <a:ext uri="{FF2B5EF4-FFF2-40B4-BE49-F238E27FC236}">
                    <a16:creationId xmlns:a16="http://schemas.microsoft.com/office/drawing/2014/main" id="{184B02F4-958A-47B2-9DEE-A10A079655C5}"/>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175;p37">
                <a:extLst>
                  <a:ext uri="{FF2B5EF4-FFF2-40B4-BE49-F238E27FC236}">
                    <a16:creationId xmlns:a16="http://schemas.microsoft.com/office/drawing/2014/main" id="{D733F267-D2CA-4EFD-B527-6F73E0E3B5C8}"/>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176;p37">
                <a:extLst>
                  <a:ext uri="{FF2B5EF4-FFF2-40B4-BE49-F238E27FC236}">
                    <a16:creationId xmlns:a16="http://schemas.microsoft.com/office/drawing/2014/main" id="{399EFB90-12D9-461F-8C1B-E458EC92DDE3}"/>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177;p37">
                <a:extLst>
                  <a:ext uri="{FF2B5EF4-FFF2-40B4-BE49-F238E27FC236}">
                    <a16:creationId xmlns:a16="http://schemas.microsoft.com/office/drawing/2014/main" id="{69CBE1F7-FD68-4D2F-8C86-43ADF5DD0D5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178;p37">
                <a:extLst>
                  <a:ext uri="{FF2B5EF4-FFF2-40B4-BE49-F238E27FC236}">
                    <a16:creationId xmlns:a16="http://schemas.microsoft.com/office/drawing/2014/main" id="{4A51DA13-7E85-474B-848E-8B38A2B2AA52}"/>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179;p37">
                <a:extLst>
                  <a:ext uri="{FF2B5EF4-FFF2-40B4-BE49-F238E27FC236}">
                    <a16:creationId xmlns:a16="http://schemas.microsoft.com/office/drawing/2014/main" id="{5A41CC11-79A6-4885-87DC-123DBCB47AD8}"/>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180;p37">
                <a:extLst>
                  <a:ext uri="{FF2B5EF4-FFF2-40B4-BE49-F238E27FC236}">
                    <a16:creationId xmlns:a16="http://schemas.microsoft.com/office/drawing/2014/main" id="{0138D80C-7A43-49FB-94F2-6B5E90047F37}"/>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181;p37">
                <a:extLst>
                  <a:ext uri="{FF2B5EF4-FFF2-40B4-BE49-F238E27FC236}">
                    <a16:creationId xmlns:a16="http://schemas.microsoft.com/office/drawing/2014/main" id="{A113340F-8B65-4862-9D0D-E8740C885358}"/>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182;p37">
                <a:extLst>
                  <a:ext uri="{FF2B5EF4-FFF2-40B4-BE49-F238E27FC236}">
                    <a16:creationId xmlns:a16="http://schemas.microsoft.com/office/drawing/2014/main" id="{E87E970B-BF50-4501-909B-A02127BA85C4}"/>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183;p37">
                <a:extLst>
                  <a:ext uri="{FF2B5EF4-FFF2-40B4-BE49-F238E27FC236}">
                    <a16:creationId xmlns:a16="http://schemas.microsoft.com/office/drawing/2014/main" id="{F281D7C1-9A2C-4C04-9712-CCF4A063100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184;p37">
                <a:extLst>
                  <a:ext uri="{FF2B5EF4-FFF2-40B4-BE49-F238E27FC236}">
                    <a16:creationId xmlns:a16="http://schemas.microsoft.com/office/drawing/2014/main" id="{D98034D0-8CA5-44D5-9249-3A397BED9388}"/>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185;p37">
                <a:extLst>
                  <a:ext uri="{FF2B5EF4-FFF2-40B4-BE49-F238E27FC236}">
                    <a16:creationId xmlns:a16="http://schemas.microsoft.com/office/drawing/2014/main" id="{14DEC439-B02A-4CD6-BDB4-52B3411DD76A}"/>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186;p37">
                <a:extLst>
                  <a:ext uri="{FF2B5EF4-FFF2-40B4-BE49-F238E27FC236}">
                    <a16:creationId xmlns:a16="http://schemas.microsoft.com/office/drawing/2014/main" id="{75F497FF-9C2E-439C-A640-9C10EFA44102}"/>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187;p37">
                <a:extLst>
                  <a:ext uri="{FF2B5EF4-FFF2-40B4-BE49-F238E27FC236}">
                    <a16:creationId xmlns:a16="http://schemas.microsoft.com/office/drawing/2014/main" id="{E90692DA-AAEF-4F93-9B99-64DAC8392AEB}"/>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 name="Google Shape;3188;p37">
              <a:extLst>
                <a:ext uri="{FF2B5EF4-FFF2-40B4-BE49-F238E27FC236}">
                  <a16:creationId xmlns:a16="http://schemas.microsoft.com/office/drawing/2014/main" id="{1047E64E-8ED8-41E6-A364-0F2621CC3A97}"/>
                </a:ext>
              </a:extLst>
            </p:cNvPr>
            <p:cNvGrpSpPr/>
            <p:nvPr/>
          </p:nvGrpSpPr>
          <p:grpSpPr>
            <a:xfrm>
              <a:off x="5533746" y="4396707"/>
              <a:ext cx="883852" cy="621030"/>
              <a:chOff x="7343371" y="5138832"/>
              <a:chExt cx="883852" cy="621030"/>
            </a:xfrm>
          </p:grpSpPr>
          <p:sp>
            <p:nvSpPr>
              <p:cNvPr id="311" name="Google Shape;3189;p37">
                <a:extLst>
                  <a:ext uri="{FF2B5EF4-FFF2-40B4-BE49-F238E27FC236}">
                    <a16:creationId xmlns:a16="http://schemas.microsoft.com/office/drawing/2014/main" id="{CF1884FC-947F-4281-BFF1-CDD62881F1FB}"/>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90;p37">
                <a:extLst>
                  <a:ext uri="{FF2B5EF4-FFF2-40B4-BE49-F238E27FC236}">
                    <a16:creationId xmlns:a16="http://schemas.microsoft.com/office/drawing/2014/main" id="{26297525-8C81-48BA-87D2-2AECA46D6D08}"/>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91;p37">
                <a:extLst>
                  <a:ext uri="{FF2B5EF4-FFF2-40B4-BE49-F238E27FC236}">
                    <a16:creationId xmlns:a16="http://schemas.microsoft.com/office/drawing/2014/main" id="{8077AF49-9B0D-45AE-AE5D-28F2149D1F5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92;p37">
                <a:extLst>
                  <a:ext uri="{FF2B5EF4-FFF2-40B4-BE49-F238E27FC236}">
                    <a16:creationId xmlns:a16="http://schemas.microsoft.com/office/drawing/2014/main" id="{269CBBE3-0F19-40A2-986C-F45C06C1358B}"/>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93;p37">
                <a:extLst>
                  <a:ext uri="{FF2B5EF4-FFF2-40B4-BE49-F238E27FC236}">
                    <a16:creationId xmlns:a16="http://schemas.microsoft.com/office/drawing/2014/main" id="{776FA6FC-B11F-4768-8244-4D8D812ADDF0}"/>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94;p37">
                <a:extLst>
                  <a:ext uri="{FF2B5EF4-FFF2-40B4-BE49-F238E27FC236}">
                    <a16:creationId xmlns:a16="http://schemas.microsoft.com/office/drawing/2014/main" id="{29A9E547-E052-4D13-94A4-51AEC0496FF5}"/>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95;p37">
                <a:extLst>
                  <a:ext uri="{FF2B5EF4-FFF2-40B4-BE49-F238E27FC236}">
                    <a16:creationId xmlns:a16="http://schemas.microsoft.com/office/drawing/2014/main" id="{2D61C137-728B-4AE6-B40C-FA560272AC1C}"/>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96;p37">
                <a:extLst>
                  <a:ext uri="{FF2B5EF4-FFF2-40B4-BE49-F238E27FC236}">
                    <a16:creationId xmlns:a16="http://schemas.microsoft.com/office/drawing/2014/main" id="{C36F3197-2D6B-48D7-B657-03B95D6E9263}"/>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7;p37">
                <a:extLst>
                  <a:ext uri="{FF2B5EF4-FFF2-40B4-BE49-F238E27FC236}">
                    <a16:creationId xmlns:a16="http://schemas.microsoft.com/office/drawing/2014/main" id="{A4ADA550-3063-4BE4-8D76-9E520F7C6D6C}"/>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198;p37">
                <a:extLst>
                  <a:ext uri="{FF2B5EF4-FFF2-40B4-BE49-F238E27FC236}">
                    <a16:creationId xmlns:a16="http://schemas.microsoft.com/office/drawing/2014/main" id="{7EE235E3-DEA0-4689-A61C-A5523BF8BA39}"/>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199;p37">
                <a:extLst>
                  <a:ext uri="{FF2B5EF4-FFF2-40B4-BE49-F238E27FC236}">
                    <a16:creationId xmlns:a16="http://schemas.microsoft.com/office/drawing/2014/main" id="{FD34E1CE-2FCB-4CF6-AB2C-83A34153997F}"/>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00;p37">
                <a:extLst>
                  <a:ext uri="{FF2B5EF4-FFF2-40B4-BE49-F238E27FC236}">
                    <a16:creationId xmlns:a16="http://schemas.microsoft.com/office/drawing/2014/main" id="{67FACE4A-7734-4E5F-85A8-2C7F1974B6C4}"/>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01;p37">
                <a:extLst>
                  <a:ext uri="{FF2B5EF4-FFF2-40B4-BE49-F238E27FC236}">
                    <a16:creationId xmlns:a16="http://schemas.microsoft.com/office/drawing/2014/main" id="{C4EDB8CF-C03B-40A5-BF3F-2F5F7397958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02;p37">
                <a:extLst>
                  <a:ext uri="{FF2B5EF4-FFF2-40B4-BE49-F238E27FC236}">
                    <a16:creationId xmlns:a16="http://schemas.microsoft.com/office/drawing/2014/main" id="{D651DF30-1C4E-4B44-9697-2A2315B1133A}"/>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03;p37">
                <a:extLst>
                  <a:ext uri="{FF2B5EF4-FFF2-40B4-BE49-F238E27FC236}">
                    <a16:creationId xmlns:a16="http://schemas.microsoft.com/office/drawing/2014/main" id="{7FA156BC-C5BE-4DEB-AFC2-4A7C893FEC04}"/>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04;p37">
                <a:extLst>
                  <a:ext uri="{FF2B5EF4-FFF2-40B4-BE49-F238E27FC236}">
                    <a16:creationId xmlns:a16="http://schemas.microsoft.com/office/drawing/2014/main" id="{A28B4A64-B530-45DC-97AB-0BDC0761A525}"/>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 name="Google Shape;3205;p37">
              <a:extLst>
                <a:ext uri="{FF2B5EF4-FFF2-40B4-BE49-F238E27FC236}">
                  <a16:creationId xmlns:a16="http://schemas.microsoft.com/office/drawing/2014/main" id="{A1DCC4AF-903F-464C-A0E0-7758EDD06E84}"/>
                </a:ext>
              </a:extLst>
            </p:cNvPr>
            <p:cNvGrpSpPr/>
            <p:nvPr/>
          </p:nvGrpSpPr>
          <p:grpSpPr>
            <a:xfrm>
              <a:off x="5533746" y="4253261"/>
              <a:ext cx="883852" cy="621029"/>
              <a:chOff x="7343371" y="4995386"/>
              <a:chExt cx="883852" cy="621029"/>
            </a:xfrm>
          </p:grpSpPr>
          <p:sp>
            <p:nvSpPr>
              <p:cNvPr id="295" name="Google Shape;3206;p37">
                <a:extLst>
                  <a:ext uri="{FF2B5EF4-FFF2-40B4-BE49-F238E27FC236}">
                    <a16:creationId xmlns:a16="http://schemas.microsoft.com/office/drawing/2014/main" id="{C2BC86B1-9579-4ACA-B851-84548151D4F5}"/>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3207;p37">
                <a:extLst>
                  <a:ext uri="{FF2B5EF4-FFF2-40B4-BE49-F238E27FC236}">
                    <a16:creationId xmlns:a16="http://schemas.microsoft.com/office/drawing/2014/main" id="{1292CD11-F343-414B-953C-16EC711C1C17}"/>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3208;p37">
                <a:extLst>
                  <a:ext uri="{FF2B5EF4-FFF2-40B4-BE49-F238E27FC236}">
                    <a16:creationId xmlns:a16="http://schemas.microsoft.com/office/drawing/2014/main" id="{47D63190-34B3-4DB6-933F-14B2A806F087}"/>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3209;p37">
                <a:extLst>
                  <a:ext uri="{FF2B5EF4-FFF2-40B4-BE49-F238E27FC236}">
                    <a16:creationId xmlns:a16="http://schemas.microsoft.com/office/drawing/2014/main" id="{841C1BAF-95B2-47BB-823C-5EEBCD80C039}"/>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3210;p37">
                <a:extLst>
                  <a:ext uri="{FF2B5EF4-FFF2-40B4-BE49-F238E27FC236}">
                    <a16:creationId xmlns:a16="http://schemas.microsoft.com/office/drawing/2014/main" id="{6A276538-0AB6-417A-B6B2-3B85D1B84649}"/>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211;p37">
                <a:extLst>
                  <a:ext uri="{FF2B5EF4-FFF2-40B4-BE49-F238E27FC236}">
                    <a16:creationId xmlns:a16="http://schemas.microsoft.com/office/drawing/2014/main" id="{55CF826F-51BF-4363-BDB4-812BF66251A4}"/>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212;p37">
                <a:extLst>
                  <a:ext uri="{FF2B5EF4-FFF2-40B4-BE49-F238E27FC236}">
                    <a16:creationId xmlns:a16="http://schemas.microsoft.com/office/drawing/2014/main" id="{C85973D5-7D40-4A57-8BBE-DB5656CA4F5F}"/>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213;p37">
                <a:extLst>
                  <a:ext uri="{FF2B5EF4-FFF2-40B4-BE49-F238E27FC236}">
                    <a16:creationId xmlns:a16="http://schemas.microsoft.com/office/drawing/2014/main" id="{F4A15001-27E7-4D54-B063-C156AC0D132F}"/>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214;p37">
                <a:extLst>
                  <a:ext uri="{FF2B5EF4-FFF2-40B4-BE49-F238E27FC236}">
                    <a16:creationId xmlns:a16="http://schemas.microsoft.com/office/drawing/2014/main" id="{F74F0470-B8F0-489F-BF82-8C5004A53D29}"/>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215;p37">
                <a:extLst>
                  <a:ext uri="{FF2B5EF4-FFF2-40B4-BE49-F238E27FC236}">
                    <a16:creationId xmlns:a16="http://schemas.microsoft.com/office/drawing/2014/main" id="{CCFB57AB-F958-4A8C-9844-5D2EC037C631}"/>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216;p37">
                <a:extLst>
                  <a:ext uri="{FF2B5EF4-FFF2-40B4-BE49-F238E27FC236}">
                    <a16:creationId xmlns:a16="http://schemas.microsoft.com/office/drawing/2014/main" id="{245BB5D1-2C99-4E5A-AE42-60612DF052D1}"/>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217;p37">
                <a:extLst>
                  <a:ext uri="{FF2B5EF4-FFF2-40B4-BE49-F238E27FC236}">
                    <a16:creationId xmlns:a16="http://schemas.microsoft.com/office/drawing/2014/main" id="{EF1579C9-9B9D-454D-8697-677AD8E333A9}"/>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218;p37">
                <a:extLst>
                  <a:ext uri="{FF2B5EF4-FFF2-40B4-BE49-F238E27FC236}">
                    <a16:creationId xmlns:a16="http://schemas.microsoft.com/office/drawing/2014/main" id="{374ADA13-F02B-4828-BA02-6D37516CDEE2}"/>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219;p37">
                <a:extLst>
                  <a:ext uri="{FF2B5EF4-FFF2-40B4-BE49-F238E27FC236}">
                    <a16:creationId xmlns:a16="http://schemas.microsoft.com/office/drawing/2014/main" id="{C5B9FD62-3802-4EAB-8466-5CEBC6A236BA}"/>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220;p37">
                <a:extLst>
                  <a:ext uri="{FF2B5EF4-FFF2-40B4-BE49-F238E27FC236}">
                    <a16:creationId xmlns:a16="http://schemas.microsoft.com/office/drawing/2014/main" id="{404B3551-4731-4E3C-9F2B-56B6E6BDAF7C}"/>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221;p37">
                <a:extLst>
                  <a:ext uri="{FF2B5EF4-FFF2-40B4-BE49-F238E27FC236}">
                    <a16:creationId xmlns:a16="http://schemas.microsoft.com/office/drawing/2014/main" id="{BE3AD8EE-FD10-486D-B08F-6AB864F07F6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3222;p37">
              <a:extLst>
                <a:ext uri="{FF2B5EF4-FFF2-40B4-BE49-F238E27FC236}">
                  <a16:creationId xmlns:a16="http://schemas.microsoft.com/office/drawing/2014/main" id="{766055C4-E061-4E33-89AE-1EB63EDB94DD}"/>
                </a:ext>
              </a:extLst>
            </p:cNvPr>
            <p:cNvGrpSpPr/>
            <p:nvPr/>
          </p:nvGrpSpPr>
          <p:grpSpPr>
            <a:xfrm>
              <a:off x="4965040" y="3574128"/>
              <a:ext cx="883852" cy="621125"/>
              <a:chOff x="6774665" y="4316253"/>
              <a:chExt cx="883852" cy="621125"/>
            </a:xfrm>
          </p:grpSpPr>
          <p:sp>
            <p:nvSpPr>
              <p:cNvPr id="279" name="Google Shape;3223;p37">
                <a:extLst>
                  <a:ext uri="{FF2B5EF4-FFF2-40B4-BE49-F238E27FC236}">
                    <a16:creationId xmlns:a16="http://schemas.microsoft.com/office/drawing/2014/main" id="{CC0D3756-B87B-4D14-B4D4-5302DD09283F}"/>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224;p37">
                <a:extLst>
                  <a:ext uri="{FF2B5EF4-FFF2-40B4-BE49-F238E27FC236}">
                    <a16:creationId xmlns:a16="http://schemas.microsoft.com/office/drawing/2014/main" id="{068785D7-07EF-4A6F-AB25-4332718F474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225;p37">
                <a:extLst>
                  <a:ext uri="{FF2B5EF4-FFF2-40B4-BE49-F238E27FC236}">
                    <a16:creationId xmlns:a16="http://schemas.microsoft.com/office/drawing/2014/main" id="{E7CBF2A2-BD6A-4D26-B223-B989AFE3DE1F}"/>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226;p37">
                <a:extLst>
                  <a:ext uri="{FF2B5EF4-FFF2-40B4-BE49-F238E27FC236}">
                    <a16:creationId xmlns:a16="http://schemas.microsoft.com/office/drawing/2014/main" id="{DF7042F9-6BFF-4A55-A346-CE5D8FAA018B}"/>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227;p37">
                <a:extLst>
                  <a:ext uri="{FF2B5EF4-FFF2-40B4-BE49-F238E27FC236}">
                    <a16:creationId xmlns:a16="http://schemas.microsoft.com/office/drawing/2014/main" id="{87AF8CB4-5F07-4968-BE52-DB350B09BED3}"/>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228;p37">
                <a:extLst>
                  <a:ext uri="{FF2B5EF4-FFF2-40B4-BE49-F238E27FC236}">
                    <a16:creationId xmlns:a16="http://schemas.microsoft.com/office/drawing/2014/main" id="{E76A7AF8-9564-4C9C-B7FE-8B94F52B398A}"/>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229;p37">
                <a:extLst>
                  <a:ext uri="{FF2B5EF4-FFF2-40B4-BE49-F238E27FC236}">
                    <a16:creationId xmlns:a16="http://schemas.microsoft.com/office/drawing/2014/main" id="{E76E19AF-3BF3-4611-9A15-9C7E1B641D7D}"/>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230;p37">
                <a:extLst>
                  <a:ext uri="{FF2B5EF4-FFF2-40B4-BE49-F238E27FC236}">
                    <a16:creationId xmlns:a16="http://schemas.microsoft.com/office/drawing/2014/main" id="{DD6CB81A-CD0E-4DE9-A005-A68650E549E6}"/>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3231;p37">
                <a:extLst>
                  <a:ext uri="{FF2B5EF4-FFF2-40B4-BE49-F238E27FC236}">
                    <a16:creationId xmlns:a16="http://schemas.microsoft.com/office/drawing/2014/main" id="{7307FD55-D61D-4AE9-9E6C-BD5CC9DB5F54}"/>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3232;p37">
                <a:extLst>
                  <a:ext uri="{FF2B5EF4-FFF2-40B4-BE49-F238E27FC236}">
                    <a16:creationId xmlns:a16="http://schemas.microsoft.com/office/drawing/2014/main" id="{F6048591-E063-40B6-97F3-866F437B7C76}"/>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3233;p37">
                <a:extLst>
                  <a:ext uri="{FF2B5EF4-FFF2-40B4-BE49-F238E27FC236}">
                    <a16:creationId xmlns:a16="http://schemas.microsoft.com/office/drawing/2014/main" id="{A630B61A-0A86-4B16-9683-4DB3F8DE6670}"/>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3234;p37">
                <a:extLst>
                  <a:ext uri="{FF2B5EF4-FFF2-40B4-BE49-F238E27FC236}">
                    <a16:creationId xmlns:a16="http://schemas.microsoft.com/office/drawing/2014/main" id="{04F1E060-DBEE-45F8-904A-483CEC8196DF}"/>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3235;p37">
                <a:extLst>
                  <a:ext uri="{FF2B5EF4-FFF2-40B4-BE49-F238E27FC236}">
                    <a16:creationId xmlns:a16="http://schemas.microsoft.com/office/drawing/2014/main" id="{D02842F8-D041-46DF-8DA9-67D03D876484}"/>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3236;p37">
                <a:extLst>
                  <a:ext uri="{FF2B5EF4-FFF2-40B4-BE49-F238E27FC236}">
                    <a16:creationId xmlns:a16="http://schemas.microsoft.com/office/drawing/2014/main" id="{F4A51A46-6C2D-4AA2-9F8A-E0FE3E1D66A0}"/>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3237;p37">
                <a:extLst>
                  <a:ext uri="{FF2B5EF4-FFF2-40B4-BE49-F238E27FC236}">
                    <a16:creationId xmlns:a16="http://schemas.microsoft.com/office/drawing/2014/main" id="{AFE74946-7CD2-4990-88F4-7CEE574EBA42}"/>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3238;p37">
                <a:extLst>
                  <a:ext uri="{FF2B5EF4-FFF2-40B4-BE49-F238E27FC236}">
                    <a16:creationId xmlns:a16="http://schemas.microsoft.com/office/drawing/2014/main" id="{C5183CE8-982A-4E34-BE63-FF518EE28A38}"/>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3239;p37">
              <a:extLst>
                <a:ext uri="{FF2B5EF4-FFF2-40B4-BE49-F238E27FC236}">
                  <a16:creationId xmlns:a16="http://schemas.microsoft.com/office/drawing/2014/main" id="{97947ED9-90EB-49F9-8C4A-AD535C79DCDA}"/>
                </a:ext>
              </a:extLst>
            </p:cNvPr>
            <p:cNvGrpSpPr/>
            <p:nvPr/>
          </p:nvGrpSpPr>
          <p:grpSpPr>
            <a:xfrm>
              <a:off x="4965040" y="3430682"/>
              <a:ext cx="883852" cy="621125"/>
              <a:chOff x="6774665" y="4172807"/>
              <a:chExt cx="883852" cy="621125"/>
            </a:xfrm>
          </p:grpSpPr>
          <p:sp>
            <p:nvSpPr>
              <p:cNvPr id="263" name="Google Shape;3240;p37">
                <a:extLst>
                  <a:ext uri="{FF2B5EF4-FFF2-40B4-BE49-F238E27FC236}">
                    <a16:creationId xmlns:a16="http://schemas.microsoft.com/office/drawing/2014/main" id="{62433D3A-F3EA-4CAF-8517-7CFD29BABEA2}"/>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241;p37">
                <a:extLst>
                  <a:ext uri="{FF2B5EF4-FFF2-40B4-BE49-F238E27FC236}">
                    <a16:creationId xmlns:a16="http://schemas.microsoft.com/office/drawing/2014/main" id="{2275059D-7CC6-4129-B387-571604EE4EA7}"/>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242;p37">
                <a:extLst>
                  <a:ext uri="{FF2B5EF4-FFF2-40B4-BE49-F238E27FC236}">
                    <a16:creationId xmlns:a16="http://schemas.microsoft.com/office/drawing/2014/main" id="{4BC2B89A-B8EB-404E-8EE6-876F412DE9A2}"/>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243;p37">
                <a:extLst>
                  <a:ext uri="{FF2B5EF4-FFF2-40B4-BE49-F238E27FC236}">
                    <a16:creationId xmlns:a16="http://schemas.microsoft.com/office/drawing/2014/main" id="{DFCD5591-CDE2-41D5-9E51-A78F531860AD}"/>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244;p37">
                <a:extLst>
                  <a:ext uri="{FF2B5EF4-FFF2-40B4-BE49-F238E27FC236}">
                    <a16:creationId xmlns:a16="http://schemas.microsoft.com/office/drawing/2014/main" id="{9C45A00F-43FB-4A95-B07C-6C2F4F8DB546}"/>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245;p37">
                <a:extLst>
                  <a:ext uri="{FF2B5EF4-FFF2-40B4-BE49-F238E27FC236}">
                    <a16:creationId xmlns:a16="http://schemas.microsoft.com/office/drawing/2014/main" id="{25A0D27B-52A4-4488-A983-952D67710490}"/>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246;p37">
                <a:extLst>
                  <a:ext uri="{FF2B5EF4-FFF2-40B4-BE49-F238E27FC236}">
                    <a16:creationId xmlns:a16="http://schemas.microsoft.com/office/drawing/2014/main" id="{EE2AF1E2-5FAC-4F5B-AFF8-EF1B80AB78F6}"/>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247;p37">
                <a:extLst>
                  <a:ext uri="{FF2B5EF4-FFF2-40B4-BE49-F238E27FC236}">
                    <a16:creationId xmlns:a16="http://schemas.microsoft.com/office/drawing/2014/main" id="{45457C62-2C9E-46C5-9303-E85465646387}"/>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248;p37">
                <a:extLst>
                  <a:ext uri="{FF2B5EF4-FFF2-40B4-BE49-F238E27FC236}">
                    <a16:creationId xmlns:a16="http://schemas.microsoft.com/office/drawing/2014/main" id="{9BBF5CC1-7A88-420F-BDD3-F469D8C3881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249;p37">
                <a:extLst>
                  <a:ext uri="{FF2B5EF4-FFF2-40B4-BE49-F238E27FC236}">
                    <a16:creationId xmlns:a16="http://schemas.microsoft.com/office/drawing/2014/main" id="{4F611FFE-D9A3-4F51-B971-AFCE97F1FADC}"/>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250;p37">
                <a:extLst>
                  <a:ext uri="{FF2B5EF4-FFF2-40B4-BE49-F238E27FC236}">
                    <a16:creationId xmlns:a16="http://schemas.microsoft.com/office/drawing/2014/main" id="{349C313D-5ACE-4666-BE29-0959A7F365BF}"/>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251;p37">
                <a:extLst>
                  <a:ext uri="{FF2B5EF4-FFF2-40B4-BE49-F238E27FC236}">
                    <a16:creationId xmlns:a16="http://schemas.microsoft.com/office/drawing/2014/main" id="{FAFB3DA3-C923-48D4-95E6-723F1E1A0824}"/>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252;p37">
                <a:extLst>
                  <a:ext uri="{FF2B5EF4-FFF2-40B4-BE49-F238E27FC236}">
                    <a16:creationId xmlns:a16="http://schemas.microsoft.com/office/drawing/2014/main" id="{BB343719-03E0-48AB-87F3-3CB2D5C45BC2}"/>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253;p37">
                <a:extLst>
                  <a:ext uri="{FF2B5EF4-FFF2-40B4-BE49-F238E27FC236}">
                    <a16:creationId xmlns:a16="http://schemas.microsoft.com/office/drawing/2014/main" id="{220EAF91-BABE-4C4E-B16B-F155FE90D48F}"/>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254;p37">
                <a:extLst>
                  <a:ext uri="{FF2B5EF4-FFF2-40B4-BE49-F238E27FC236}">
                    <a16:creationId xmlns:a16="http://schemas.microsoft.com/office/drawing/2014/main" id="{5E99F971-CFB8-43AF-B5F0-BBF435FEAA10}"/>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255;p37">
                <a:extLst>
                  <a:ext uri="{FF2B5EF4-FFF2-40B4-BE49-F238E27FC236}">
                    <a16:creationId xmlns:a16="http://schemas.microsoft.com/office/drawing/2014/main" id="{F370FB96-843A-4BC8-80AA-8E89DEA9BAFD}"/>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3256;p37">
              <a:extLst>
                <a:ext uri="{FF2B5EF4-FFF2-40B4-BE49-F238E27FC236}">
                  <a16:creationId xmlns:a16="http://schemas.microsoft.com/office/drawing/2014/main" id="{D20664EF-A9E9-4058-BC47-31459005B37C}"/>
                </a:ext>
              </a:extLst>
            </p:cNvPr>
            <p:cNvGrpSpPr/>
            <p:nvPr/>
          </p:nvGrpSpPr>
          <p:grpSpPr>
            <a:xfrm>
              <a:off x="4993741" y="3268090"/>
              <a:ext cx="883853" cy="621125"/>
              <a:chOff x="6803366" y="4010215"/>
              <a:chExt cx="883853" cy="621125"/>
            </a:xfrm>
          </p:grpSpPr>
          <p:sp>
            <p:nvSpPr>
              <p:cNvPr id="247" name="Google Shape;3257;p37">
                <a:extLst>
                  <a:ext uri="{FF2B5EF4-FFF2-40B4-BE49-F238E27FC236}">
                    <a16:creationId xmlns:a16="http://schemas.microsoft.com/office/drawing/2014/main" id="{055BEEAA-8716-4395-91E3-9F96C1F62973}"/>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258;p37">
                <a:extLst>
                  <a:ext uri="{FF2B5EF4-FFF2-40B4-BE49-F238E27FC236}">
                    <a16:creationId xmlns:a16="http://schemas.microsoft.com/office/drawing/2014/main" id="{DAE6D6B1-B68D-4CCB-98AD-5B06C4BBDCB4}"/>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259;p37">
                <a:extLst>
                  <a:ext uri="{FF2B5EF4-FFF2-40B4-BE49-F238E27FC236}">
                    <a16:creationId xmlns:a16="http://schemas.microsoft.com/office/drawing/2014/main" id="{55BAC625-E2A1-43D5-9586-AC3EF43BFF6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3260;p37">
                <a:extLst>
                  <a:ext uri="{FF2B5EF4-FFF2-40B4-BE49-F238E27FC236}">
                    <a16:creationId xmlns:a16="http://schemas.microsoft.com/office/drawing/2014/main" id="{7F2BD567-B291-4620-8429-7E6E85DFD4C3}"/>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261;p37">
                <a:extLst>
                  <a:ext uri="{FF2B5EF4-FFF2-40B4-BE49-F238E27FC236}">
                    <a16:creationId xmlns:a16="http://schemas.microsoft.com/office/drawing/2014/main" id="{F9550635-B1EE-4992-9CF5-868A4ADBC618}"/>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262;p37">
                <a:extLst>
                  <a:ext uri="{FF2B5EF4-FFF2-40B4-BE49-F238E27FC236}">
                    <a16:creationId xmlns:a16="http://schemas.microsoft.com/office/drawing/2014/main" id="{2CDEB0DE-0475-4BDE-A212-1E83BCD27CD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263;p37">
                <a:extLst>
                  <a:ext uri="{FF2B5EF4-FFF2-40B4-BE49-F238E27FC236}">
                    <a16:creationId xmlns:a16="http://schemas.microsoft.com/office/drawing/2014/main" id="{EF9E44F9-506A-47A5-ABCF-0219BBD8FA6F}"/>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264;p37">
                <a:extLst>
                  <a:ext uri="{FF2B5EF4-FFF2-40B4-BE49-F238E27FC236}">
                    <a16:creationId xmlns:a16="http://schemas.microsoft.com/office/drawing/2014/main" id="{C9F04287-457C-4BD6-9257-AA6E57184F63}"/>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265;p37">
                <a:extLst>
                  <a:ext uri="{FF2B5EF4-FFF2-40B4-BE49-F238E27FC236}">
                    <a16:creationId xmlns:a16="http://schemas.microsoft.com/office/drawing/2014/main" id="{DF3E686B-383F-41B3-861E-E2FA1AE299CF}"/>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266;p37">
                <a:extLst>
                  <a:ext uri="{FF2B5EF4-FFF2-40B4-BE49-F238E27FC236}">
                    <a16:creationId xmlns:a16="http://schemas.microsoft.com/office/drawing/2014/main" id="{73B390C4-3C8F-4D2A-9460-09389CCA3AE8}"/>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267;p37">
                <a:extLst>
                  <a:ext uri="{FF2B5EF4-FFF2-40B4-BE49-F238E27FC236}">
                    <a16:creationId xmlns:a16="http://schemas.microsoft.com/office/drawing/2014/main" id="{513FDA3A-1B9A-49E9-BF84-C42BC188A7C4}"/>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268;p37">
                <a:extLst>
                  <a:ext uri="{FF2B5EF4-FFF2-40B4-BE49-F238E27FC236}">
                    <a16:creationId xmlns:a16="http://schemas.microsoft.com/office/drawing/2014/main" id="{F3077D91-97D4-48F6-BBD9-DE36E341106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269;p37">
                <a:extLst>
                  <a:ext uri="{FF2B5EF4-FFF2-40B4-BE49-F238E27FC236}">
                    <a16:creationId xmlns:a16="http://schemas.microsoft.com/office/drawing/2014/main" id="{E9DFF423-CAD7-48B1-9E71-14C3331A5D16}"/>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270;p37">
                <a:extLst>
                  <a:ext uri="{FF2B5EF4-FFF2-40B4-BE49-F238E27FC236}">
                    <a16:creationId xmlns:a16="http://schemas.microsoft.com/office/drawing/2014/main" id="{DBCED3B5-5234-4F5A-B22B-BEE1AD2B7B8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271;p37">
                <a:extLst>
                  <a:ext uri="{FF2B5EF4-FFF2-40B4-BE49-F238E27FC236}">
                    <a16:creationId xmlns:a16="http://schemas.microsoft.com/office/drawing/2014/main" id="{871A9284-1D3E-4F4F-A4E3-30C56A3BF94C}"/>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272;p37">
                <a:extLst>
                  <a:ext uri="{FF2B5EF4-FFF2-40B4-BE49-F238E27FC236}">
                    <a16:creationId xmlns:a16="http://schemas.microsoft.com/office/drawing/2014/main" id="{F557C717-A2E1-4257-BAE1-DAEB0D525752}"/>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3273;p37">
              <a:extLst>
                <a:ext uri="{FF2B5EF4-FFF2-40B4-BE49-F238E27FC236}">
                  <a16:creationId xmlns:a16="http://schemas.microsoft.com/office/drawing/2014/main" id="{D5A8077B-E737-4EFC-A4F8-6E79B1C7C21E}"/>
                </a:ext>
              </a:extLst>
            </p:cNvPr>
            <p:cNvGrpSpPr/>
            <p:nvPr/>
          </p:nvGrpSpPr>
          <p:grpSpPr>
            <a:xfrm>
              <a:off x="4984142" y="3105498"/>
              <a:ext cx="883852" cy="621125"/>
              <a:chOff x="6793767" y="3847623"/>
              <a:chExt cx="883852" cy="621125"/>
            </a:xfrm>
          </p:grpSpPr>
          <p:sp>
            <p:nvSpPr>
              <p:cNvPr id="231" name="Google Shape;3274;p37">
                <a:extLst>
                  <a:ext uri="{FF2B5EF4-FFF2-40B4-BE49-F238E27FC236}">
                    <a16:creationId xmlns:a16="http://schemas.microsoft.com/office/drawing/2014/main" id="{2ABBFDDB-C31A-49DB-AE4B-B1A7D8E6D754}"/>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275;p37">
                <a:extLst>
                  <a:ext uri="{FF2B5EF4-FFF2-40B4-BE49-F238E27FC236}">
                    <a16:creationId xmlns:a16="http://schemas.microsoft.com/office/drawing/2014/main" id="{48F18A59-988D-49C9-AE31-9BB1CBA0E068}"/>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276;p37">
                <a:extLst>
                  <a:ext uri="{FF2B5EF4-FFF2-40B4-BE49-F238E27FC236}">
                    <a16:creationId xmlns:a16="http://schemas.microsoft.com/office/drawing/2014/main" id="{09691B81-7116-4736-81E6-B353D855E4C1}"/>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277;p37">
                <a:extLst>
                  <a:ext uri="{FF2B5EF4-FFF2-40B4-BE49-F238E27FC236}">
                    <a16:creationId xmlns:a16="http://schemas.microsoft.com/office/drawing/2014/main" id="{1C4196DD-F33A-4F81-B15F-F33D6430C27D}"/>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278;p37">
                <a:extLst>
                  <a:ext uri="{FF2B5EF4-FFF2-40B4-BE49-F238E27FC236}">
                    <a16:creationId xmlns:a16="http://schemas.microsoft.com/office/drawing/2014/main" id="{BB25B36B-F0F5-4A68-8FE6-AD54549E4C87}"/>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279;p37">
                <a:extLst>
                  <a:ext uri="{FF2B5EF4-FFF2-40B4-BE49-F238E27FC236}">
                    <a16:creationId xmlns:a16="http://schemas.microsoft.com/office/drawing/2014/main" id="{0570F9DD-349C-487E-8DCB-4E855FC88689}"/>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280;p37">
                <a:extLst>
                  <a:ext uri="{FF2B5EF4-FFF2-40B4-BE49-F238E27FC236}">
                    <a16:creationId xmlns:a16="http://schemas.microsoft.com/office/drawing/2014/main" id="{2D5E951B-4324-4579-A12A-86A8FCAD1FE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281;p37">
                <a:extLst>
                  <a:ext uri="{FF2B5EF4-FFF2-40B4-BE49-F238E27FC236}">
                    <a16:creationId xmlns:a16="http://schemas.microsoft.com/office/drawing/2014/main" id="{FF76489F-8FED-4DEF-97F7-9F33E613AD91}"/>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282;p37">
                <a:extLst>
                  <a:ext uri="{FF2B5EF4-FFF2-40B4-BE49-F238E27FC236}">
                    <a16:creationId xmlns:a16="http://schemas.microsoft.com/office/drawing/2014/main" id="{2911B073-6226-4CCE-BB5C-ECAE28071A56}"/>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283;p37">
                <a:extLst>
                  <a:ext uri="{FF2B5EF4-FFF2-40B4-BE49-F238E27FC236}">
                    <a16:creationId xmlns:a16="http://schemas.microsoft.com/office/drawing/2014/main" id="{99149A30-EA67-44CF-B8E5-7B320A3BF9FF}"/>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284;p37">
                <a:extLst>
                  <a:ext uri="{FF2B5EF4-FFF2-40B4-BE49-F238E27FC236}">
                    <a16:creationId xmlns:a16="http://schemas.microsoft.com/office/drawing/2014/main" id="{C66257BD-FC06-4834-A35E-9CE241CBDF62}"/>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285;p37">
                <a:extLst>
                  <a:ext uri="{FF2B5EF4-FFF2-40B4-BE49-F238E27FC236}">
                    <a16:creationId xmlns:a16="http://schemas.microsoft.com/office/drawing/2014/main" id="{6F134E24-28F4-407C-AC2F-BD1DD425F808}"/>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286;p37">
                <a:extLst>
                  <a:ext uri="{FF2B5EF4-FFF2-40B4-BE49-F238E27FC236}">
                    <a16:creationId xmlns:a16="http://schemas.microsoft.com/office/drawing/2014/main" id="{4C4204C5-8355-48AF-AE41-84A0D7059059}"/>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287;p37">
                <a:extLst>
                  <a:ext uri="{FF2B5EF4-FFF2-40B4-BE49-F238E27FC236}">
                    <a16:creationId xmlns:a16="http://schemas.microsoft.com/office/drawing/2014/main" id="{F3471FE4-E142-4945-B4DE-9BFBC21A0430}"/>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288;p37">
                <a:extLst>
                  <a:ext uri="{FF2B5EF4-FFF2-40B4-BE49-F238E27FC236}">
                    <a16:creationId xmlns:a16="http://schemas.microsoft.com/office/drawing/2014/main" id="{4E5796B6-F260-4B8C-A959-991FB5ACCF2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289;p37">
                <a:extLst>
                  <a:ext uri="{FF2B5EF4-FFF2-40B4-BE49-F238E27FC236}">
                    <a16:creationId xmlns:a16="http://schemas.microsoft.com/office/drawing/2014/main" id="{39D1783E-4A36-4790-A39A-6B4164A136EE}"/>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3290;p37">
              <a:extLst>
                <a:ext uri="{FF2B5EF4-FFF2-40B4-BE49-F238E27FC236}">
                  <a16:creationId xmlns:a16="http://schemas.microsoft.com/office/drawing/2014/main" id="{B3EF09EE-98AA-4E93-BCE2-675F20B7AFC0}"/>
                </a:ext>
              </a:extLst>
            </p:cNvPr>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3291;p37">
              <a:extLst>
                <a:ext uri="{FF2B5EF4-FFF2-40B4-BE49-F238E27FC236}">
                  <a16:creationId xmlns:a16="http://schemas.microsoft.com/office/drawing/2014/main" id="{5698794A-F7C9-4303-9034-F62A1AD00346}"/>
                </a:ext>
              </a:extLst>
            </p:cNvPr>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292;p37">
              <a:extLst>
                <a:ext uri="{FF2B5EF4-FFF2-40B4-BE49-F238E27FC236}">
                  <a16:creationId xmlns:a16="http://schemas.microsoft.com/office/drawing/2014/main" id="{A44E8FFE-8951-4832-819B-A3501F4AAB5E}"/>
                </a:ext>
              </a:extLst>
            </p:cNvPr>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293;p37">
              <a:extLst>
                <a:ext uri="{FF2B5EF4-FFF2-40B4-BE49-F238E27FC236}">
                  <a16:creationId xmlns:a16="http://schemas.microsoft.com/office/drawing/2014/main" id="{0F3B03FA-2964-4121-9B5A-4407A4E4F898}"/>
                </a:ext>
              </a:extLst>
            </p:cNvPr>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294;p37">
              <a:extLst>
                <a:ext uri="{FF2B5EF4-FFF2-40B4-BE49-F238E27FC236}">
                  <a16:creationId xmlns:a16="http://schemas.microsoft.com/office/drawing/2014/main" id="{B7C518ED-48B2-46C1-95A7-04E7780C9510}"/>
                </a:ext>
              </a:extLst>
            </p:cNvPr>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295;p37">
              <a:extLst>
                <a:ext uri="{FF2B5EF4-FFF2-40B4-BE49-F238E27FC236}">
                  <a16:creationId xmlns:a16="http://schemas.microsoft.com/office/drawing/2014/main" id="{15E6765A-DFDB-442E-A688-F821322B7269}"/>
                </a:ext>
              </a:extLst>
            </p:cNvPr>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296;p37">
              <a:extLst>
                <a:ext uri="{FF2B5EF4-FFF2-40B4-BE49-F238E27FC236}">
                  <a16:creationId xmlns:a16="http://schemas.microsoft.com/office/drawing/2014/main" id="{6F37F783-92B5-4BD6-A20E-5802E4310BBE}"/>
                </a:ext>
              </a:extLst>
            </p:cNvPr>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297;p37">
              <a:extLst>
                <a:ext uri="{FF2B5EF4-FFF2-40B4-BE49-F238E27FC236}">
                  <a16:creationId xmlns:a16="http://schemas.microsoft.com/office/drawing/2014/main" id="{E597407D-1BA2-4339-9E15-263F2A7D386E}"/>
                </a:ext>
              </a:extLst>
            </p:cNvPr>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298;p37">
              <a:extLst>
                <a:ext uri="{FF2B5EF4-FFF2-40B4-BE49-F238E27FC236}">
                  <a16:creationId xmlns:a16="http://schemas.microsoft.com/office/drawing/2014/main" id="{7008C483-6A18-467C-BCCA-71C5D5786274}"/>
                </a:ext>
              </a:extLst>
            </p:cNvPr>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299;p37">
              <a:extLst>
                <a:ext uri="{FF2B5EF4-FFF2-40B4-BE49-F238E27FC236}">
                  <a16:creationId xmlns:a16="http://schemas.microsoft.com/office/drawing/2014/main" id="{C095CEC2-F00E-47B6-AA7C-4105378E8ED7}"/>
                </a:ext>
              </a:extLst>
            </p:cNvPr>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300;p37">
              <a:extLst>
                <a:ext uri="{FF2B5EF4-FFF2-40B4-BE49-F238E27FC236}">
                  <a16:creationId xmlns:a16="http://schemas.microsoft.com/office/drawing/2014/main" id="{5B600D63-E4C3-4275-AD04-D61A71F71874}"/>
                </a:ext>
              </a:extLst>
            </p:cNvPr>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301;p37">
              <a:extLst>
                <a:ext uri="{FF2B5EF4-FFF2-40B4-BE49-F238E27FC236}">
                  <a16:creationId xmlns:a16="http://schemas.microsoft.com/office/drawing/2014/main" id="{4565FC25-58F8-4271-BE5B-207F916B0293}"/>
                </a:ext>
              </a:extLst>
            </p:cNvPr>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302;p37">
              <a:extLst>
                <a:ext uri="{FF2B5EF4-FFF2-40B4-BE49-F238E27FC236}">
                  <a16:creationId xmlns:a16="http://schemas.microsoft.com/office/drawing/2014/main" id="{34B0D52E-FD98-4493-A5E3-709C706F9B14}"/>
                </a:ext>
              </a:extLst>
            </p:cNvPr>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303;p37">
              <a:extLst>
                <a:ext uri="{FF2B5EF4-FFF2-40B4-BE49-F238E27FC236}">
                  <a16:creationId xmlns:a16="http://schemas.microsoft.com/office/drawing/2014/main" id="{61A128BA-3A20-464E-B87D-5C71892ED496}"/>
                </a:ext>
              </a:extLst>
            </p:cNvPr>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304;p37">
              <a:extLst>
                <a:ext uri="{FF2B5EF4-FFF2-40B4-BE49-F238E27FC236}">
                  <a16:creationId xmlns:a16="http://schemas.microsoft.com/office/drawing/2014/main" id="{C8F662DD-309F-4F6B-95EA-9E88144524B5}"/>
                </a:ext>
              </a:extLst>
            </p:cNvPr>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305;p37">
              <a:extLst>
                <a:ext uri="{FF2B5EF4-FFF2-40B4-BE49-F238E27FC236}">
                  <a16:creationId xmlns:a16="http://schemas.microsoft.com/office/drawing/2014/main" id="{EB57CB8E-0B34-4AC7-A9DD-4AFB497B0693}"/>
                </a:ext>
              </a:extLst>
            </p:cNvPr>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306;p37">
              <a:extLst>
                <a:ext uri="{FF2B5EF4-FFF2-40B4-BE49-F238E27FC236}">
                  <a16:creationId xmlns:a16="http://schemas.microsoft.com/office/drawing/2014/main" id="{47C0AE85-7584-4932-A292-334542C7168C}"/>
                </a:ext>
              </a:extLst>
            </p:cNvPr>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307;p37">
              <a:extLst>
                <a:ext uri="{FF2B5EF4-FFF2-40B4-BE49-F238E27FC236}">
                  <a16:creationId xmlns:a16="http://schemas.microsoft.com/office/drawing/2014/main" id="{440AC72A-EFE5-42D6-A7D2-7C00B8DA7CBB}"/>
                </a:ext>
              </a:extLst>
            </p:cNvPr>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308;p37">
              <a:extLst>
                <a:ext uri="{FF2B5EF4-FFF2-40B4-BE49-F238E27FC236}">
                  <a16:creationId xmlns:a16="http://schemas.microsoft.com/office/drawing/2014/main" id="{619EF30A-87D4-4A3E-BCC7-1B7D72E9AE81}"/>
                </a:ext>
              </a:extLst>
            </p:cNvPr>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309;p37">
              <a:extLst>
                <a:ext uri="{FF2B5EF4-FFF2-40B4-BE49-F238E27FC236}">
                  <a16:creationId xmlns:a16="http://schemas.microsoft.com/office/drawing/2014/main" id="{D5B0A810-F567-4BC4-BA1A-8C8E1D77D176}"/>
                </a:ext>
              </a:extLst>
            </p:cNvPr>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310;p37">
              <a:extLst>
                <a:ext uri="{FF2B5EF4-FFF2-40B4-BE49-F238E27FC236}">
                  <a16:creationId xmlns:a16="http://schemas.microsoft.com/office/drawing/2014/main" id="{C2654DD3-27AF-4ECF-95FF-E37A54CCE91E}"/>
                </a:ext>
              </a:extLst>
            </p:cNvPr>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311;p37">
              <a:extLst>
                <a:ext uri="{FF2B5EF4-FFF2-40B4-BE49-F238E27FC236}">
                  <a16:creationId xmlns:a16="http://schemas.microsoft.com/office/drawing/2014/main" id="{D8093AEC-B35C-4D4B-BCD6-1C2ADA8DD01C}"/>
                </a:ext>
              </a:extLst>
            </p:cNvPr>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312;p37">
              <a:extLst>
                <a:ext uri="{FF2B5EF4-FFF2-40B4-BE49-F238E27FC236}">
                  <a16:creationId xmlns:a16="http://schemas.microsoft.com/office/drawing/2014/main" id="{FE787031-F4AD-43C2-89A5-945A01B8CE86}"/>
                </a:ext>
              </a:extLst>
            </p:cNvPr>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313;p37">
              <a:extLst>
                <a:ext uri="{FF2B5EF4-FFF2-40B4-BE49-F238E27FC236}">
                  <a16:creationId xmlns:a16="http://schemas.microsoft.com/office/drawing/2014/main" id="{783A7582-3781-490D-8EAD-C4A7073A67DC}"/>
                </a:ext>
              </a:extLst>
            </p:cNvPr>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314;p37">
              <a:extLst>
                <a:ext uri="{FF2B5EF4-FFF2-40B4-BE49-F238E27FC236}">
                  <a16:creationId xmlns:a16="http://schemas.microsoft.com/office/drawing/2014/main" id="{9D1B2A65-0D11-4E25-8AE2-D6AA3A0915AC}"/>
                </a:ext>
              </a:extLst>
            </p:cNvPr>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315;p37">
              <a:extLst>
                <a:ext uri="{FF2B5EF4-FFF2-40B4-BE49-F238E27FC236}">
                  <a16:creationId xmlns:a16="http://schemas.microsoft.com/office/drawing/2014/main" id="{AF9ADCC0-1B0A-407E-BBE1-447E99EB12A6}"/>
                </a:ext>
              </a:extLst>
            </p:cNvPr>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316;p37">
              <a:extLst>
                <a:ext uri="{FF2B5EF4-FFF2-40B4-BE49-F238E27FC236}">
                  <a16:creationId xmlns:a16="http://schemas.microsoft.com/office/drawing/2014/main" id="{28ED89FF-D827-4026-AE96-3F024220A9BD}"/>
                </a:ext>
              </a:extLst>
            </p:cNvPr>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317;p37">
              <a:extLst>
                <a:ext uri="{FF2B5EF4-FFF2-40B4-BE49-F238E27FC236}">
                  <a16:creationId xmlns:a16="http://schemas.microsoft.com/office/drawing/2014/main" id="{0FBD3D68-E3A6-4A23-ABB6-88B86A2AC959}"/>
                </a:ext>
              </a:extLst>
            </p:cNvPr>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318;p37">
              <a:extLst>
                <a:ext uri="{FF2B5EF4-FFF2-40B4-BE49-F238E27FC236}">
                  <a16:creationId xmlns:a16="http://schemas.microsoft.com/office/drawing/2014/main" id="{8CE16791-6999-4F73-A1BA-6A88DB1C482E}"/>
                </a:ext>
              </a:extLst>
            </p:cNvPr>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319;p37">
              <a:extLst>
                <a:ext uri="{FF2B5EF4-FFF2-40B4-BE49-F238E27FC236}">
                  <a16:creationId xmlns:a16="http://schemas.microsoft.com/office/drawing/2014/main" id="{7A4AA53F-1A9D-45AE-BAB1-7BBF5F890E9A}"/>
                </a:ext>
              </a:extLst>
            </p:cNvPr>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320;p37">
              <a:extLst>
                <a:ext uri="{FF2B5EF4-FFF2-40B4-BE49-F238E27FC236}">
                  <a16:creationId xmlns:a16="http://schemas.microsoft.com/office/drawing/2014/main" id="{BC0CF7D1-D445-4960-9EB9-688C7A3ED1F3}"/>
                </a:ext>
              </a:extLst>
            </p:cNvPr>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321;p37">
              <a:extLst>
                <a:ext uri="{FF2B5EF4-FFF2-40B4-BE49-F238E27FC236}">
                  <a16:creationId xmlns:a16="http://schemas.microsoft.com/office/drawing/2014/main" id="{187E375F-ED8B-4520-B2EB-6DBE1F992850}"/>
                </a:ext>
              </a:extLst>
            </p:cNvPr>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322;p37">
              <a:extLst>
                <a:ext uri="{FF2B5EF4-FFF2-40B4-BE49-F238E27FC236}">
                  <a16:creationId xmlns:a16="http://schemas.microsoft.com/office/drawing/2014/main" id="{C9FF2DA6-D463-4764-ACDF-89A90424745E}"/>
                </a:ext>
              </a:extLst>
            </p:cNvPr>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323;p37">
              <a:extLst>
                <a:ext uri="{FF2B5EF4-FFF2-40B4-BE49-F238E27FC236}">
                  <a16:creationId xmlns:a16="http://schemas.microsoft.com/office/drawing/2014/main" id="{A5296723-61B0-4E47-91EA-3CCBED35ED05}"/>
                </a:ext>
              </a:extLst>
            </p:cNvPr>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324;p37">
              <a:extLst>
                <a:ext uri="{FF2B5EF4-FFF2-40B4-BE49-F238E27FC236}">
                  <a16:creationId xmlns:a16="http://schemas.microsoft.com/office/drawing/2014/main" id="{0BCE2302-AEA3-49C2-B8F1-D773B59723D7}"/>
                </a:ext>
              </a:extLst>
            </p:cNvPr>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325;p37">
              <a:extLst>
                <a:ext uri="{FF2B5EF4-FFF2-40B4-BE49-F238E27FC236}">
                  <a16:creationId xmlns:a16="http://schemas.microsoft.com/office/drawing/2014/main" id="{457F18D7-CD9A-4968-B859-CE8C1091A9C8}"/>
                </a:ext>
              </a:extLst>
            </p:cNvPr>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326;p37">
              <a:extLst>
                <a:ext uri="{FF2B5EF4-FFF2-40B4-BE49-F238E27FC236}">
                  <a16:creationId xmlns:a16="http://schemas.microsoft.com/office/drawing/2014/main" id="{187F57E3-0F53-4919-BA6F-D6E9E8E152D5}"/>
                </a:ext>
              </a:extLst>
            </p:cNvPr>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327;p37">
              <a:extLst>
                <a:ext uri="{FF2B5EF4-FFF2-40B4-BE49-F238E27FC236}">
                  <a16:creationId xmlns:a16="http://schemas.microsoft.com/office/drawing/2014/main" id="{61CFAB0E-1255-419A-BEFA-8E636CE3ADD6}"/>
                </a:ext>
              </a:extLst>
            </p:cNvPr>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328;p37">
              <a:extLst>
                <a:ext uri="{FF2B5EF4-FFF2-40B4-BE49-F238E27FC236}">
                  <a16:creationId xmlns:a16="http://schemas.microsoft.com/office/drawing/2014/main" id="{388FE67B-2627-4912-B535-CEFAE6D9471F}"/>
                </a:ext>
              </a:extLst>
            </p:cNvPr>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329;p37">
              <a:extLst>
                <a:ext uri="{FF2B5EF4-FFF2-40B4-BE49-F238E27FC236}">
                  <a16:creationId xmlns:a16="http://schemas.microsoft.com/office/drawing/2014/main" id="{D012FA16-3626-4B4F-BAA4-A488F8950090}"/>
                </a:ext>
              </a:extLst>
            </p:cNvPr>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330;p37">
              <a:extLst>
                <a:ext uri="{FF2B5EF4-FFF2-40B4-BE49-F238E27FC236}">
                  <a16:creationId xmlns:a16="http://schemas.microsoft.com/office/drawing/2014/main" id="{1C51BB07-1BF0-4D6A-85A0-63995FF4FEE6}"/>
                </a:ext>
              </a:extLst>
            </p:cNvPr>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331;p37">
              <a:extLst>
                <a:ext uri="{FF2B5EF4-FFF2-40B4-BE49-F238E27FC236}">
                  <a16:creationId xmlns:a16="http://schemas.microsoft.com/office/drawing/2014/main" id="{46501B73-E9D6-4BAC-8930-FBC75D33D2F0}"/>
                </a:ext>
              </a:extLst>
            </p:cNvPr>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332;p37">
              <a:extLst>
                <a:ext uri="{FF2B5EF4-FFF2-40B4-BE49-F238E27FC236}">
                  <a16:creationId xmlns:a16="http://schemas.microsoft.com/office/drawing/2014/main" id="{A3AA9FA0-C506-4A78-B6AE-159926476E49}"/>
                </a:ext>
              </a:extLst>
            </p:cNvPr>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333;p37">
              <a:extLst>
                <a:ext uri="{FF2B5EF4-FFF2-40B4-BE49-F238E27FC236}">
                  <a16:creationId xmlns:a16="http://schemas.microsoft.com/office/drawing/2014/main" id="{4196A493-9BC5-4543-9011-4F15A7DAEDB4}"/>
                </a:ext>
              </a:extLst>
            </p:cNvPr>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334;p37">
              <a:extLst>
                <a:ext uri="{FF2B5EF4-FFF2-40B4-BE49-F238E27FC236}">
                  <a16:creationId xmlns:a16="http://schemas.microsoft.com/office/drawing/2014/main" id="{44C7383F-768E-4E40-B7EA-B4B827D7D425}"/>
                </a:ext>
              </a:extLst>
            </p:cNvPr>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335;p37">
              <a:extLst>
                <a:ext uri="{FF2B5EF4-FFF2-40B4-BE49-F238E27FC236}">
                  <a16:creationId xmlns:a16="http://schemas.microsoft.com/office/drawing/2014/main" id="{6832C780-9E95-4D81-93A6-27D9E71AB27E}"/>
                </a:ext>
              </a:extLst>
            </p:cNvPr>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336;p37">
              <a:extLst>
                <a:ext uri="{FF2B5EF4-FFF2-40B4-BE49-F238E27FC236}">
                  <a16:creationId xmlns:a16="http://schemas.microsoft.com/office/drawing/2014/main" id="{65B1491B-E72E-4B63-B0B4-EBDD07914EB9}"/>
                </a:ext>
              </a:extLst>
            </p:cNvPr>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337;p37">
              <a:extLst>
                <a:ext uri="{FF2B5EF4-FFF2-40B4-BE49-F238E27FC236}">
                  <a16:creationId xmlns:a16="http://schemas.microsoft.com/office/drawing/2014/main" id="{1DAE6FDD-9EA9-475A-A227-823FBFDC2832}"/>
                </a:ext>
              </a:extLst>
            </p:cNvPr>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338;p37">
              <a:extLst>
                <a:ext uri="{FF2B5EF4-FFF2-40B4-BE49-F238E27FC236}">
                  <a16:creationId xmlns:a16="http://schemas.microsoft.com/office/drawing/2014/main" id="{6B563671-CB24-40D2-93BF-A0F4B8CA2576}"/>
                </a:ext>
              </a:extLst>
            </p:cNvPr>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339;p37">
              <a:extLst>
                <a:ext uri="{FF2B5EF4-FFF2-40B4-BE49-F238E27FC236}">
                  <a16:creationId xmlns:a16="http://schemas.microsoft.com/office/drawing/2014/main" id="{71F0266C-0432-4BD5-8A6F-BA888733604C}"/>
                </a:ext>
              </a:extLst>
            </p:cNvPr>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340;p37">
              <a:extLst>
                <a:ext uri="{FF2B5EF4-FFF2-40B4-BE49-F238E27FC236}">
                  <a16:creationId xmlns:a16="http://schemas.microsoft.com/office/drawing/2014/main" id="{DF142AA7-01D5-4C0E-9CF4-FAB28EB9F2CD}"/>
                </a:ext>
              </a:extLst>
            </p:cNvPr>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341;p37">
              <a:extLst>
                <a:ext uri="{FF2B5EF4-FFF2-40B4-BE49-F238E27FC236}">
                  <a16:creationId xmlns:a16="http://schemas.microsoft.com/office/drawing/2014/main" id="{B8D77DC0-D85E-444A-991E-F654E422D052}"/>
                </a:ext>
              </a:extLst>
            </p:cNvPr>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342;p37">
              <a:extLst>
                <a:ext uri="{FF2B5EF4-FFF2-40B4-BE49-F238E27FC236}">
                  <a16:creationId xmlns:a16="http://schemas.microsoft.com/office/drawing/2014/main" id="{203D8AD9-7B05-450A-A2B9-DA687C981737}"/>
                </a:ext>
              </a:extLst>
            </p:cNvPr>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343;p37">
              <a:extLst>
                <a:ext uri="{FF2B5EF4-FFF2-40B4-BE49-F238E27FC236}">
                  <a16:creationId xmlns:a16="http://schemas.microsoft.com/office/drawing/2014/main" id="{547CB1E6-26C7-45E2-8C18-BDAF666DCC34}"/>
                </a:ext>
              </a:extLst>
            </p:cNvPr>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344;p37">
              <a:extLst>
                <a:ext uri="{FF2B5EF4-FFF2-40B4-BE49-F238E27FC236}">
                  <a16:creationId xmlns:a16="http://schemas.microsoft.com/office/drawing/2014/main" id="{8FDC6F5E-6DEE-4EB6-8889-FF63FA9868BC}"/>
                </a:ext>
              </a:extLst>
            </p:cNvPr>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345;p37">
              <a:extLst>
                <a:ext uri="{FF2B5EF4-FFF2-40B4-BE49-F238E27FC236}">
                  <a16:creationId xmlns:a16="http://schemas.microsoft.com/office/drawing/2014/main" id="{B3D3BE0F-0E0A-4B72-83EE-6F58BADC0D15}"/>
                </a:ext>
              </a:extLst>
            </p:cNvPr>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346;p37">
              <a:extLst>
                <a:ext uri="{FF2B5EF4-FFF2-40B4-BE49-F238E27FC236}">
                  <a16:creationId xmlns:a16="http://schemas.microsoft.com/office/drawing/2014/main" id="{E624C5A2-BEEF-4176-BD0E-9B529B62E8B5}"/>
                </a:ext>
              </a:extLst>
            </p:cNvPr>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347;p37">
              <a:extLst>
                <a:ext uri="{FF2B5EF4-FFF2-40B4-BE49-F238E27FC236}">
                  <a16:creationId xmlns:a16="http://schemas.microsoft.com/office/drawing/2014/main" id="{2E26C9F1-FF41-4BEC-B13A-446F029D1E6E}"/>
                </a:ext>
              </a:extLst>
            </p:cNvPr>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348;p37">
              <a:extLst>
                <a:ext uri="{FF2B5EF4-FFF2-40B4-BE49-F238E27FC236}">
                  <a16:creationId xmlns:a16="http://schemas.microsoft.com/office/drawing/2014/main" id="{142F6462-F34E-43B1-BE1A-89B2F0776C0B}"/>
                </a:ext>
              </a:extLst>
            </p:cNvPr>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349;p37">
              <a:extLst>
                <a:ext uri="{FF2B5EF4-FFF2-40B4-BE49-F238E27FC236}">
                  <a16:creationId xmlns:a16="http://schemas.microsoft.com/office/drawing/2014/main" id="{C3A942E5-7C87-4BCB-9E75-C5E02F89B240}"/>
                </a:ext>
              </a:extLst>
            </p:cNvPr>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350;p37">
              <a:extLst>
                <a:ext uri="{FF2B5EF4-FFF2-40B4-BE49-F238E27FC236}">
                  <a16:creationId xmlns:a16="http://schemas.microsoft.com/office/drawing/2014/main" id="{DB9C7035-FA62-4A47-81C4-A6E249C586B7}"/>
                </a:ext>
              </a:extLst>
            </p:cNvPr>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351;p37">
              <a:extLst>
                <a:ext uri="{FF2B5EF4-FFF2-40B4-BE49-F238E27FC236}">
                  <a16:creationId xmlns:a16="http://schemas.microsoft.com/office/drawing/2014/main" id="{6879E32C-EC3F-479A-81C7-66F7D6E53957}"/>
                </a:ext>
              </a:extLst>
            </p:cNvPr>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352;p37">
              <a:extLst>
                <a:ext uri="{FF2B5EF4-FFF2-40B4-BE49-F238E27FC236}">
                  <a16:creationId xmlns:a16="http://schemas.microsoft.com/office/drawing/2014/main" id="{29D0BB96-D484-4F58-B66A-DDAD07486EEC}"/>
                </a:ext>
              </a:extLst>
            </p:cNvPr>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353;p37">
              <a:extLst>
                <a:ext uri="{FF2B5EF4-FFF2-40B4-BE49-F238E27FC236}">
                  <a16:creationId xmlns:a16="http://schemas.microsoft.com/office/drawing/2014/main" id="{E9CF0983-47D5-4BCC-907D-6DE7C421B8C7}"/>
                </a:ext>
              </a:extLst>
            </p:cNvPr>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354;p37">
              <a:extLst>
                <a:ext uri="{FF2B5EF4-FFF2-40B4-BE49-F238E27FC236}">
                  <a16:creationId xmlns:a16="http://schemas.microsoft.com/office/drawing/2014/main" id="{CF343963-4F23-45D6-801B-5BABB7CC66D3}"/>
                </a:ext>
              </a:extLst>
            </p:cNvPr>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355;p37">
              <a:extLst>
                <a:ext uri="{FF2B5EF4-FFF2-40B4-BE49-F238E27FC236}">
                  <a16:creationId xmlns:a16="http://schemas.microsoft.com/office/drawing/2014/main" id="{AEFEBB99-244C-452F-90D3-13BB7D8155B7}"/>
                </a:ext>
              </a:extLst>
            </p:cNvPr>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356;p37">
              <a:extLst>
                <a:ext uri="{FF2B5EF4-FFF2-40B4-BE49-F238E27FC236}">
                  <a16:creationId xmlns:a16="http://schemas.microsoft.com/office/drawing/2014/main" id="{EBC3F5A8-DCE2-49BC-A880-44CAA5305A7A}"/>
                </a:ext>
              </a:extLst>
            </p:cNvPr>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357;p37">
              <a:extLst>
                <a:ext uri="{FF2B5EF4-FFF2-40B4-BE49-F238E27FC236}">
                  <a16:creationId xmlns:a16="http://schemas.microsoft.com/office/drawing/2014/main" id="{7AF5E5DC-F917-4A3F-A6C7-EFDA36CD04A4}"/>
                </a:ext>
              </a:extLst>
            </p:cNvPr>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358;p37">
              <a:extLst>
                <a:ext uri="{FF2B5EF4-FFF2-40B4-BE49-F238E27FC236}">
                  <a16:creationId xmlns:a16="http://schemas.microsoft.com/office/drawing/2014/main" id="{E901A07D-3CCF-4738-BE7F-96D1379BB3B2}"/>
                </a:ext>
              </a:extLst>
            </p:cNvPr>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359;p37">
              <a:extLst>
                <a:ext uri="{FF2B5EF4-FFF2-40B4-BE49-F238E27FC236}">
                  <a16:creationId xmlns:a16="http://schemas.microsoft.com/office/drawing/2014/main" id="{CDCE432B-2348-4CE7-A072-BF47C435D7FA}"/>
                </a:ext>
              </a:extLst>
            </p:cNvPr>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360;p37">
              <a:extLst>
                <a:ext uri="{FF2B5EF4-FFF2-40B4-BE49-F238E27FC236}">
                  <a16:creationId xmlns:a16="http://schemas.microsoft.com/office/drawing/2014/main" id="{55114469-E640-4ACE-9060-702F84BE64AD}"/>
                </a:ext>
              </a:extLst>
            </p:cNvPr>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361;p37">
              <a:extLst>
                <a:ext uri="{FF2B5EF4-FFF2-40B4-BE49-F238E27FC236}">
                  <a16:creationId xmlns:a16="http://schemas.microsoft.com/office/drawing/2014/main" id="{DE495957-D872-4A16-9E59-FBD63CAC1CEB}"/>
                </a:ext>
              </a:extLst>
            </p:cNvPr>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362;p37">
              <a:extLst>
                <a:ext uri="{FF2B5EF4-FFF2-40B4-BE49-F238E27FC236}">
                  <a16:creationId xmlns:a16="http://schemas.microsoft.com/office/drawing/2014/main" id="{93DDFF5A-B4FC-4C86-8B15-907E354C1203}"/>
                </a:ext>
              </a:extLst>
            </p:cNvPr>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363;p37">
              <a:extLst>
                <a:ext uri="{FF2B5EF4-FFF2-40B4-BE49-F238E27FC236}">
                  <a16:creationId xmlns:a16="http://schemas.microsoft.com/office/drawing/2014/main" id="{A7F45E7D-DF1E-4A22-A120-A5539C64C5D8}"/>
                </a:ext>
              </a:extLst>
            </p:cNvPr>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364;p37">
              <a:extLst>
                <a:ext uri="{FF2B5EF4-FFF2-40B4-BE49-F238E27FC236}">
                  <a16:creationId xmlns:a16="http://schemas.microsoft.com/office/drawing/2014/main" id="{0A898E5C-44C7-4740-B4B4-F47E482C6743}"/>
                </a:ext>
              </a:extLst>
            </p:cNvPr>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3365;p37">
              <a:extLst>
                <a:ext uri="{FF2B5EF4-FFF2-40B4-BE49-F238E27FC236}">
                  <a16:creationId xmlns:a16="http://schemas.microsoft.com/office/drawing/2014/main" id="{6E7FD473-5408-4F40-8A8E-116C1AA2DDC7}"/>
                </a:ext>
              </a:extLst>
            </p:cNvPr>
            <p:cNvGrpSpPr/>
            <p:nvPr/>
          </p:nvGrpSpPr>
          <p:grpSpPr>
            <a:xfrm>
              <a:off x="2715952" y="2834463"/>
              <a:ext cx="319677" cy="242660"/>
              <a:chOff x="6621095" y="1452181"/>
              <a:chExt cx="330894" cy="250785"/>
            </a:xfrm>
          </p:grpSpPr>
          <p:sp>
            <p:nvSpPr>
              <p:cNvPr id="226" name="Google Shape;3366;p37">
                <a:extLst>
                  <a:ext uri="{FF2B5EF4-FFF2-40B4-BE49-F238E27FC236}">
                    <a16:creationId xmlns:a16="http://schemas.microsoft.com/office/drawing/2014/main" id="{F93375E1-5AEF-4036-826D-17586AFB1CA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367;p37">
                <a:extLst>
                  <a:ext uri="{FF2B5EF4-FFF2-40B4-BE49-F238E27FC236}">
                    <a16:creationId xmlns:a16="http://schemas.microsoft.com/office/drawing/2014/main" id="{020D5E9E-A8DB-4D09-94A8-8A99A645796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68;p37">
                <a:extLst>
                  <a:ext uri="{FF2B5EF4-FFF2-40B4-BE49-F238E27FC236}">
                    <a16:creationId xmlns:a16="http://schemas.microsoft.com/office/drawing/2014/main" id="{F7C94FDC-CD30-430E-A337-752C0C02AE1F}"/>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369;p37">
                <a:extLst>
                  <a:ext uri="{FF2B5EF4-FFF2-40B4-BE49-F238E27FC236}">
                    <a16:creationId xmlns:a16="http://schemas.microsoft.com/office/drawing/2014/main" id="{32A12454-71D0-43DD-82AD-771950E93A4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370;p37">
                <a:extLst>
                  <a:ext uri="{FF2B5EF4-FFF2-40B4-BE49-F238E27FC236}">
                    <a16:creationId xmlns:a16="http://schemas.microsoft.com/office/drawing/2014/main" id="{E8A2A53D-E378-453F-B666-7B442B5DF2E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3371;p37">
              <a:extLst>
                <a:ext uri="{FF2B5EF4-FFF2-40B4-BE49-F238E27FC236}">
                  <a16:creationId xmlns:a16="http://schemas.microsoft.com/office/drawing/2014/main" id="{9C6BBF98-5563-44E4-B907-335610B5E69C}"/>
                </a:ext>
              </a:extLst>
            </p:cNvPr>
            <p:cNvGrpSpPr/>
            <p:nvPr/>
          </p:nvGrpSpPr>
          <p:grpSpPr>
            <a:xfrm flipH="1">
              <a:off x="5538041" y="3330111"/>
              <a:ext cx="319677" cy="242660"/>
              <a:chOff x="6621095" y="1452181"/>
              <a:chExt cx="330894" cy="250785"/>
            </a:xfrm>
          </p:grpSpPr>
          <p:sp>
            <p:nvSpPr>
              <p:cNvPr id="221" name="Google Shape;3372;p37">
                <a:extLst>
                  <a:ext uri="{FF2B5EF4-FFF2-40B4-BE49-F238E27FC236}">
                    <a16:creationId xmlns:a16="http://schemas.microsoft.com/office/drawing/2014/main" id="{D614FE16-1AA5-4F6C-853E-665BE8881C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73;p37">
                <a:extLst>
                  <a:ext uri="{FF2B5EF4-FFF2-40B4-BE49-F238E27FC236}">
                    <a16:creationId xmlns:a16="http://schemas.microsoft.com/office/drawing/2014/main" id="{736E9EC6-D87D-4019-B257-C1A3080A047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74;p37">
                <a:extLst>
                  <a:ext uri="{FF2B5EF4-FFF2-40B4-BE49-F238E27FC236}">
                    <a16:creationId xmlns:a16="http://schemas.microsoft.com/office/drawing/2014/main" id="{CFC70825-83C4-4CAA-88B7-4D5B849CE7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75;p37">
                <a:extLst>
                  <a:ext uri="{FF2B5EF4-FFF2-40B4-BE49-F238E27FC236}">
                    <a16:creationId xmlns:a16="http://schemas.microsoft.com/office/drawing/2014/main" id="{D6ECA90C-37A1-4059-9CA7-9B26965D63F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76;p37">
                <a:extLst>
                  <a:ext uri="{FF2B5EF4-FFF2-40B4-BE49-F238E27FC236}">
                    <a16:creationId xmlns:a16="http://schemas.microsoft.com/office/drawing/2014/main" id="{CE6469EB-4B23-4747-812F-BA8DCB50BD6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 name="Google Shape;3377;p37">
              <a:extLst>
                <a:ext uri="{FF2B5EF4-FFF2-40B4-BE49-F238E27FC236}">
                  <a16:creationId xmlns:a16="http://schemas.microsoft.com/office/drawing/2014/main" id="{4AC58459-458B-44D2-9CE2-7110119E385F}"/>
                </a:ext>
              </a:extLst>
            </p:cNvPr>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378;p37">
              <a:extLst>
                <a:ext uri="{FF2B5EF4-FFF2-40B4-BE49-F238E27FC236}">
                  <a16:creationId xmlns:a16="http://schemas.microsoft.com/office/drawing/2014/main" id="{B678C61E-BE1A-4479-88F2-FD9C5FB1EB87}"/>
                </a:ext>
              </a:extLst>
            </p:cNvPr>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590387" y="2021059"/>
            <a:ext cx="7963225" cy="192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algn="ctr" rtl="0">
              <a:spcBef>
                <a:spcPts val="0"/>
              </a:spcBef>
              <a:spcAft>
                <a:spcPts val="0"/>
              </a:spcAft>
              <a:buNone/>
            </a:pPr>
            <a:endParaRPr lang="en-US" sz="3600" b="1" dirty="0">
              <a:solidFill>
                <a:schemeClr val="accent1"/>
              </a:solidFill>
              <a:latin typeface="Barlow"/>
              <a:ea typeface="Barlow"/>
              <a:cs typeface="Barlow"/>
              <a:sym typeface="Barlow"/>
            </a:endParaRPr>
          </a:p>
          <a:p>
            <a:pPr marL="0" lvl="0" indent="0" rtl="0">
              <a:spcBef>
                <a:spcPts val="0"/>
              </a:spcBef>
              <a:spcAft>
                <a:spcPts val="0"/>
              </a:spcAft>
              <a:buNone/>
            </a:pPr>
            <a:r>
              <a:rPr lang="en-US" sz="3600" b="1" dirty="0">
                <a:solidFill>
                  <a:schemeClr val="accent1"/>
                </a:solidFill>
                <a:latin typeface="Barlow"/>
                <a:ea typeface="Barlow"/>
                <a:cs typeface="Barlow"/>
                <a:sym typeface="Barlow"/>
              </a:rPr>
              <a:t>Roland		    Jennifer	</a:t>
            </a:r>
            <a:r>
              <a:rPr lang="en-US" sz="3600" dirty="0">
                <a:solidFill>
                  <a:schemeClr val="accent1"/>
                </a:solidFill>
                <a:latin typeface="Barlow"/>
                <a:ea typeface="Barlow"/>
                <a:cs typeface="Barlow"/>
                <a:sym typeface="Barlow"/>
              </a:rPr>
              <a:t> 	        </a:t>
            </a:r>
            <a:r>
              <a:rPr lang="en-US" sz="3600" b="1" dirty="0">
                <a:solidFill>
                  <a:schemeClr val="accent1"/>
                </a:solidFill>
                <a:latin typeface="Barlow"/>
                <a:ea typeface="Barlow"/>
                <a:cs typeface="Barlow"/>
                <a:sym typeface="Barlow"/>
              </a:rPr>
              <a:t>Ash</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01985975-D2A1-46C1-A4BE-57539575BAC3}"/>
              </a:ext>
            </a:extLst>
          </p:cNvPr>
          <p:cNvPicPr>
            <a:picLocks noChangeAspect="1"/>
          </p:cNvPicPr>
          <p:nvPr/>
        </p:nvPicPr>
        <p:blipFill>
          <a:blip r:embed="rId3"/>
          <a:stretch>
            <a:fillRect/>
          </a:stretch>
        </p:blipFill>
        <p:spPr>
          <a:xfrm>
            <a:off x="3486150" y="322729"/>
            <a:ext cx="2171700" cy="217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53" name="Google Shape;15;p3">
            <a:extLst>
              <a:ext uri="{FF2B5EF4-FFF2-40B4-BE49-F238E27FC236}">
                <a16:creationId xmlns:a16="http://schemas.microsoft.com/office/drawing/2014/main" id="{1457FF32-1A4B-417D-A28C-B18A3563260F}"/>
              </a:ext>
            </a:extLst>
          </p:cNvPr>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lvl="0"/>
            <a:r>
              <a:rPr lang="en-US" dirty="0"/>
              <a:t>Current </a:t>
            </a:r>
            <a:br>
              <a:rPr lang="en-US" dirty="0"/>
            </a:br>
            <a:r>
              <a:rPr lang="en-US" dirty="0"/>
              <a:t>Industry</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113" name="Google Shape;3908;p38">
            <a:extLst>
              <a:ext uri="{FF2B5EF4-FFF2-40B4-BE49-F238E27FC236}">
                <a16:creationId xmlns:a16="http://schemas.microsoft.com/office/drawing/2014/main" id="{54081A28-A415-43AA-850C-34C45EF33FF8}"/>
              </a:ext>
            </a:extLst>
          </p:cNvPr>
          <p:cNvGrpSpPr/>
          <p:nvPr/>
        </p:nvGrpSpPr>
        <p:grpSpPr>
          <a:xfrm>
            <a:off x="5431142" y="1074166"/>
            <a:ext cx="2852246" cy="2995167"/>
            <a:chOff x="2183550" y="65875"/>
            <a:chExt cx="4483981" cy="4807045"/>
          </a:xfrm>
        </p:grpSpPr>
        <p:sp>
          <p:nvSpPr>
            <p:cNvPr id="114" name="Google Shape;3909;p38">
              <a:extLst>
                <a:ext uri="{FF2B5EF4-FFF2-40B4-BE49-F238E27FC236}">
                  <a16:creationId xmlns:a16="http://schemas.microsoft.com/office/drawing/2014/main" id="{9C798BB3-3412-4A87-AC4C-96302A6109C2}"/>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910;p38">
              <a:extLst>
                <a:ext uri="{FF2B5EF4-FFF2-40B4-BE49-F238E27FC236}">
                  <a16:creationId xmlns:a16="http://schemas.microsoft.com/office/drawing/2014/main" id="{6D67B844-28A8-4CA7-B9B4-EF4D5F5E3E2C}"/>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3911;p38">
              <a:extLst>
                <a:ext uri="{FF2B5EF4-FFF2-40B4-BE49-F238E27FC236}">
                  <a16:creationId xmlns:a16="http://schemas.microsoft.com/office/drawing/2014/main" id="{2E7DBDC6-1FDF-462C-9019-DB6A9E72E0E1}"/>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3912;p38">
              <a:extLst>
                <a:ext uri="{FF2B5EF4-FFF2-40B4-BE49-F238E27FC236}">
                  <a16:creationId xmlns:a16="http://schemas.microsoft.com/office/drawing/2014/main" id="{EFB65533-839B-469C-AADE-8993F42161FB}"/>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3913;p38">
              <a:extLst>
                <a:ext uri="{FF2B5EF4-FFF2-40B4-BE49-F238E27FC236}">
                  <a16:creationId xmlns:a16="http://schemas.microsoft.com/office/drawing/2014/main" id="{D785A71E-1D2E-4027-80B7-E34BB54FE8F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914;p38">
              <a:extLst>
                <a:ext uri="{FF2B5EF4-FFF2-40B4-BE49-F238E27FC236}">
                  <a16:creationId xmlns:a16="http://schemas.microsoft.com/office/drawing/2014/main" id="{9C5FC31E-F3DD-441D-B191-CA4A3300912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915;p38">
              <a:extLst>
                <a:ext uri="{FF2B5EF4-FFF2-40B4-BE49-F238E27FC236}">
                  <a16:creationId xmlns:a16="http://schemas.microsoft.com/office/drawing/2014/main" id="{C4CE5C93-E27B-4DE2-A121-6268EFA73FF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3916;p38">
              <a:extLst>
                <a:ext uri="{FF2B5EF4-FFF2-40B4-BE49-F238E27FC236}">
                  <a16:creationId xmlns:a16="http://schemas.microsoft.com/office/drawing/2014/main" id="{120E3812-D5B5-4083-B1E3-90245182B0D6}"/>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3917;p38">
              <a:extLst>
                <a:ext uri="{FF2B5EF4-FFF2-40B4-BE49-F238E27FC236}">
                  <a16:creationId xmlns:a16="http://schemas.microsoft.com/office/drawing/2014/main" id="{B656DD49-5686-435B-9FFA-5A8990BC86CB}"/>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3918;p38">
              <a:extLst>
                <a:ext uri="{FF2B5EF4-FFF2-40B4-BE49-F238E27FC236}">
                  <a16:creationId xmlns:a16="http://schemas.microsoft.com/office/drawing/2014/main" id="{E340F0D4-C0B8-4A4B-A131-1652E08F1C98}"/>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3919;p38">
              <a:extLst>
                <a:ext uri="{FF2B5EF4-FFF2-40B4-BE49-F238E27FC236}">
                  <a16:creationId xmlns:a16="http://schemas.microsoft.com/office/drawing/2014/main" id="{08C65E81-27E2-4B9D-AC37-089C0C46061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3920;p38">
              <a:extLst>
                <a:ext uri="{FF2B5EF4-FFF2-40B4-BE49-F238E27FC236}">
                  <a16:creationId xmlns:a16="http://schemas.microsoft.com/office/drawing/2014/main" id="{461924F0-DB81-411F-860C-07C033CB80F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3921;p38">
              <a:extLst>
                <a:ext uri="{FF2B5EF4-FFF2-40B4-BE49-F238E27FC236}">
                  <a16:creationId xmlns:a16="http://schemas.microsoft.com/office/drawing/2014/main" id="{513B24ED-3854-4BA9-A022-9EF8507A446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3922;p38">
              <a:extLst>
                <a:ext uri="{FF2B5EF4-FFF2-40B4-BE49-F238E27FC236}">
                  <a16:creationId xmlns:a16="http://schemas.microsoft.com/office/drawing/2014/main" id="{BCA26230-AFFC-45ED-9444-D8CCC1B32A6C}"/>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3923;p38">
              <a:extLst>
                <a:ext uri="{FF2B5EF4-FFF2-40B4-BE49-F238E27FC236}">
                  <a16:creationId xmlns:a16="http://schemas.microsoft.com/office/drawing/2014/main" id="{CF151703-2621-4C01-B2C0-9A72C2FF409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3924;p38">
              <a:extLst>
                <a:ext uri="{FF2B5EF4-FFF2-40B4-BE49-F238E27FC236}">
                  <a16:creationId xmlns:a16="http://schemas.microsoft.com/office/drawing/2014/main" id="{240FEF22-31C9-4E07-9FC1-A9C2DAC84601}"/>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3925;p38">
              <a:extLst>
                <a:ext uri="{FF2B5EF4-FFF2-40B4-BE49-F238E27FC236}">
                  <a16:creationId xmlns:a16="http://schemas.microsoft.com/office/drawing/2014/main" id="{1D9A1593-F699-4407-8CB8-7660450EAF3D}"/>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3926;p38">
              <a:extLst>
                <a:ext uri="{FF2B5EF4-FFF2-40B4-BE49-F238E27FC236}">
                  <a16:creationId xmlns:a16="http://schemas.microsoft.com/office/drawing/2014/main" id="{FF79E0F9-44BE-4A65-9C88-8B172E5A9D8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3927;p38">
              <a:extLst>
                <a:ext uri="{FF2B5EF4-FFF2-40B4-BE49-F238E27FC236}">
                  <a16:creationId xmlns:a16="http://schemas.microsoft.com/office/drawing/2014/main" id="{C3EB12F7-6A39-4427-B069-B85799AD2F0A}"/>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3928;p38">
              <a:extLst>
                <a:ext uri="{FF2B5EF4-FFF2-40B4-BE49-F238E27FC236}">
                  <a16:creationId xmlns:a16="http://schemas.microsoft.com/office/drawing/2014/main" id="{838417AD-118E-439C-AF68-D8073D5835B3}"/>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3929;p38">
              <a:extLst>
                <a:ext uri="{FF2B5EF4-FFF2-40B4-BE49-F238E27FC236}">
                  <a16:creationId xmlns:a16="http://schemas.microsoft.com/office/drawing/2014/main" id="{E6C5AA9E-1339-4809-BBC0-C8A9A8EF1DEC}"/>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3930;p38">
              <a:extLst>
                <a:ext uri="{FF2B5EF4-FFF2-40B4-BE49-F238E27FC236}">
                  <a16:creationId xmlns:a16="http://schemas.microsoft.com/office/drawing/2014/main" id="{C9507EFA-90F4-4178-B65B-6526A47DA76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 name="Google Shape;3931;p38">
              <a:extLst>
                <a:ext uri="{FF2B5EF4-FFF2-40B4-BE49-F238E27FC236}">
                  <a16:creationId xmlns:a16="http://schemas.microsoft.com/office/drawing/2014/main" id="{301E853B-C2CB-4E05-9EB4-F160518C11AD}"/>
                </a:ext>
              </a:extLst>
            </p:cNvPr>
            <p:cNvGrpSpPr/>
            <p:nvPr/>
          </p:nvGrpSpPr>
          <p:grpSpPr>
            <a:xfrm>
              <a:off x="2428704" y="3970322"/>
              <a:ext cx="350131" cy="370523"/>
              <a:chOff x="4512354" y="4952197"/>
              <a:chExt cx="350131" cy="370523"/>
            </a:xfrm>
          </p:grpSpPr>
          <p:grpSp>
            <p:nvGrpSpPr>
              <p:cNvPr id="172" name="Google Shape;3932;p38">
                <a:extLst>
                  <a:ext uri="{FF2B5EF4-FFF2-40B4-BE49-F238E27FC236}">
                    <a16:creationId xmlns:a16="http://schemas.microsoft.com/office/drawing/2014/main" id="{5F307809-441C-41AC-AEBA-7D637266D78D}"/>
                  </a:ext>
                </a:extLst>
              </p:cNvPr>
              <p:cNvGrpSpPr/>
              <p:nvPr/>
            </p:nvGrpSpPr>
            <p:grpSpPr>
              <a:xfrm>
                <a:off x="4512354" y="5116449"/>
                <a:ext cx="343196" cy="206271"/>
                <a:chOff x="4512354" y="5116449"/>
                <a:chExt cx="343196" cy="206271"/>
              </a:xfrm>
            </p:grpSpPr>
            <p:sp>
              <p:nvSpPr>
                <p:cNvPr id="183" name="Google Shape;3933;p38">
                  <a:extLst>
                    <a:ext uri="{FF2B5EF4-FFF2-40B4-BE49-F238E27FC236}">
                      <a16:creationId xmlns:a16="http://schemas.microsoft.com/office/drawing/2014/main" id="{A36D8DB7-F609-4B2D-9237-6701BB322107}"/>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934;p38">
                  <a:extLst>
                    <a:ext uri="{FF2B5EF4-FFF2-40B4-BE49-F238E27FC236}">
                      <a16:creationId xmlns:a16="http://schemas.microsoft.com/office/drawing/2014/main" id="{7A4D3D68-AA72-47D1-A8AD-B0D32689BFEB}"/>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935;p38">
                  <a:extLst>
                    <a:ext uri="{FF2B5EF4-FFF2-40B4-BE49-F238E27FC236}">
                      <a16:creationId xmlns:a16="http://schemas.microsoft.com/office/drawing/2014/main" id="{0E2F29AF-2C39-43B5-8A0C-A7E09621A5B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3936;p38">
                  <a:extLst>
                    <a:ext uri="{FF2B5EF4-FFF2-40B4-BE49-F238E27FC236}">
                      <a16:creationId xmlns:a16="http://schemas.microsoft.com/office/drawing/2014/main" id="{34C791D8-A415-49FC-96A4-3301983D8599}"/>
                    </a:ext>
                  </a:extLst>
                </p:cNvPr>
                <p:cNvGrpSpPr/>
                <p:nvPr/>
              </p:nvGrpSpPr>
              <p:grpSpPr>
                <a:xfrm>
                  <a:off x="4592868" y="5212556"/>
                  <a:ext cx="96807" cy="56007"/>
                  <a:chOff x="4592868" y="5212556"/>
                  <a:chExt cx="96807" cy="56007"/>
                </a:xfrm>
              </p:grpSpPr>
              <p:sp>
                <p:nvSpPr>
                  <p:cNvPr id="251" name="Google Shape;3937;p38">
                    <a:extLst>
                      <a:ext uri="{FF2B5EF4-FFF2-40B4-BE49-F238E27FC236}">
                        <a16:creationId xmlns:a16="http://schemas.microsoft.com/office/drawing/2014/main" id="{C2156AD4-29EB-4E98-8204-FC4243B1353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938;p38">
                    <a:extLst>
                      <a:ext uri="{FF2B5EF4-FFF2-40B4-BE49-F238E27FC236}">
                        <a16:creationId xmlns:a16="http://schemas.microsoft.com/office/drawing/2014/main" id="{E3B9EEDB-4D4C-43D5-804F-7FF673AE6E61}"/>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 name="Google Shape;3939;p38">
                  <a:extLst>
                    <a:ext uri="{FF2B5EF4-FFF2-40B4-BE49-F238E27FC236}">
                      <a16:creationId xmlns:a16="http://schemas.microsoft.com/office/drawing/2014/main" id="{327AD344-D584-4C83-9C97-B5F60895DBFD}"/>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940;p38">
                  <a:extLst>
                    <a:ext uri="{FF2B5EF4-FFF2-40B4-BE49-F238E27FC236}">
                      <a16:creationId xmlns:a16="http://schemas.microsoft.com/office/drawing/2014/main" id="{B41BA7E3-3586-4B78-8331-73E8D75A3B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941;p38">
                  <a:extLst>
                    <a:ext uri="{FF2B5EF4-FFF2-40B4-BE49-F238E27FC236}">
                      <a16:creationId xmlns:a16="http://schemas.microsoft.com/office/drawing/2014/main" id="{53927413-E6E4-46CB-9582-210375D3509C}"/>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3942;p38">
                  <a:extLst>
                    <a:ext uri="{FF2B5EF4-FFF2-40B4-BE49-F238E27FC236}">
                      <a16:creationId xmlns:a16="http://schemas.microsoft.com/office/drawing/2014/main" id="{C6B9CA34-E86A-446A-82E9-963CB0F1D83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3943;p38">
                  <a:extLst>
                    <a:ext uri="{FF2B5EF4-FFF2-40B4-BE49-F238E27FC236}">
                      <a16:creationId xmlns:a16="http://schemas.microsoft.com/office/drawing/2014/main" id="{E16F4F90-95F2-4C63-BA4A-01392E7B9104}"/>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944;p38">
                  <a:extLst>
                    <a:ext uri="{FF2B5EF4-FFF2-40B4-BE49-F238E27FC236}">
                      <a16:creationId xmlns:a16="http://schemas.microsoft.com/office/drawing/2014/main" id="{83FB965F-F5CB-44D6-B4C6-4DD944BDA755}"/>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945;p38">
                  <a:extLst>
                    <a:ext uri="{FF2B5EF4-FFF2-40B4-BE49-F238E27FC236}">
                      <a16:creationId xmlns:a16="http://schemas.microsoft.com/office/drawing/2014/main" id="{52D25492-BDE7-4589-9ED9-DF2FDF521A3E}"/>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946;p38">
                  <a:extLst>
                    <a:ext uri="{FF2B5EF4-FFF2-40B4-BE49-F238E27FC236}">
                      <a16:creationId xmlns:a16="http://schemas.microsoft.com/office/drawing/2014/main" id="{34349B11-A5C1-452C-9FEA-DCE8B0FADEAD}"/>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947;p38">
                  <a:extLst>
                    <a:ext uri="{FF2B5EF4-FFF2-40B4-BE49-F238E27FC236}">
                      <a16:creationId xmlns:a16="http://schemas.microsoft.com/office/drawing/2014/main" id="{B87FFED8-4B88-42E3-84C2-A02A0CD162DE}"/>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948;p38">
                  <a:extLst>
                    <a:ext uri="{FF2B5EF4-FFF2-40B4-BE49-F238E27FC236}">
                      <a16:creationId xmlns:a16="http://schemas.microsoft.com/office/drawing/2014/main" id="{7D175B73-CAF3-45C1-BD97-A62969C2311A}"/>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949;p38">
                  <a:extLst>
                    <a:ext uri="{FF2B5EF4-FFF2-40B4-BE49-F238E27FC236}">
                      <a16:creationId xmlns:a16="http://schemas.microsoft.com/office/drawing/2014/main" id="{B2907F90-8A4B-4D02-8A95-8D1B70B473C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950;p38">
                  <a:extLst>
                    <a:ext uri="{FF2B5EF4-FFF2-40B4-BE49-F238E27FC236}">
                      <a16:creationId xmlns:a16="http://schemas.microsoft.com/office/drawing/2014/main" id="{B8592636-BDEA-4533-BF84-D1C7C07BFB3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951;p38">
                  <a:extLst>
                    <a:ext uri="{FF2B5EF4-FFF2-40B4-BE49-F238E27FC236}">
                      <a16:creationId xmlns:a16="http://schemas.microsoft.com/office/drawing/2014/main" id="{08B5E5CB-1B68-4D88-B663-CB9B06A4D0C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952;p38">
                  <a:extLst>
                    <a:ext uri="{FF2B5EF4-FFF2-40B4-BE49-F238E27FC236}">
                      <a16:creationId xmlns:a16="http://schemas.microsoft.com/office/drawing/2014/main" id="{7EED9B61-D360-4AD8-B657-FE3B7B94773F}"/>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953;p38">
                  <a:extLst>
                    <a:ext uri="{FF2B5EF4-FFF2-40B4-BE49-F238E27FC236}">
                      <a16:creationId xmlns:a16="http://schemas.microsoft.com/office/drawing/2014/main" id="{EF9D5AF4-C2FB-4A98-A8A1-D3EB1EFCE4E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954;p38">
                  <a:extLst>
                    <a:ext uri="{FF2B5EF4-FFF2-40B4-BE49-F238E27FC236}">
                      <a16:creationId xmlns:a16="http://schemas.microsoft.com/office/drawing/2014/main" id="{7F191C82-26FD-4665-AAA2-DEDBCC4A1EC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955;p38">
                  <a:extLst>
                    <a:ext uri="{FF2B5EF4-FFF2-40B4-BE49-F238E27FC236}">
                      <a16:creationId xmlns:a16="http://schemas.microsoft.com/office/drawing/2014/main" id="{E16E255E-58CA-404D-9963-85991F24172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956;p38">
                  <a:extLst>
                    <a:ext uri="{FF2B5EF4-FFF2-40B4-BE49-F238E27FC236}">
                      <a16:creationId xmlns:a16="http://schemas.microsoft.com/office/drawing/2014/main" id="{0E3D68CA-0696-4C6F-B7CE-4E1828FBF36A}"/>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957;p38">
                  <a:extLst>
                    <a:ext uri="{FF2B5EF4-FFF2-40B4-BE49-F238E27FC236}">
                      <a16:creationId xmlns:a16="http://schemas.microsoft.com/office/drawing/2014/main" id="{06E88344-B18E-464D-AE9A-8D175CD6903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958;p38">
                  <a:extLst>
                    <a:ext uri="{FF2B5EF4-FFF2-40B4-BE49-F238E27FC236}">
                      <a16:creationId xmlns:a16="http://schemas.microsoft.com/office/drawing/2014/main" id="{7CC5B54D-D492-4120-BA11-A1C82B10C303}"/>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959;p38">
                  <a:extLst>
                    <a:ext uri="{FF2B5EF4-FFF2-40B4-BE49-F238E27FC236}">
                      <a16:creationId xmlns:a16="http://schemas.microsoft.com/office/drawing/2014/main" id="{70FE7690-DE7D-4B18-AC13-71C4C142376B}"/>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960;p38">
                  <a:extLst>
                    <a:ext uri="{FF2B5EF4-FFF2-40B4-BE49-F238E27FC236}">
                      <a16:creationId xmlns:a16="http://schemas.microsoft.com/office/drawing/2014/main" id="{CE7F9500-68A6-4D0B-B7E7-220FF228EF5E}"/>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961;p38">
                  <a:extLst>
                    <a:ext uri="{FF2B5EF4-FFF2-40B4-BE49-F238E27FC236}">
                      <a16:creationId xmlns:a16="http://schemas.microsoft.com/office/drawing/2014/main" id="{EFE37977-3C9D-48C4-A20A-AEEBE356A44F}"/>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962;p38">
                  <a:extLst>
                    <a:ext uri="{FF2B5EF4-FFF2-40B4-BE49-F238E27FC236}">
                      <a16:creationId xmlns:a16="http://schemas.microsoft.com/office/drawing/2014/main" id="{0D5AADC2-39EB-4D6E-B0DE-F919FAAF6DE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963;p38">
                  <a:extLst>
                    <a:ext uri="{FF2B5EF4-FFF2-40B4-BE49-F238E27FC236}">
                      <a16:creationId xmlns:a16="http://schemas.microsoft.com/office/drawing/2014/main" id="{3EBEB0EA-4ED3-4AD6-B22E-42C06CD2C9AF}"/>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964;p38">
                  <a:extLst>
                    <a:ext uri="{FF2B5EF4-FFF2-40B4-BE49-F238E27FC236}">
                      <a16:creationId xmlns:a16="http://schemas.microsoft.com/office/drawing/2014/main" id="{400C2F38-A5B5-4FDE-8594-9F47B38B6CF3}"/>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965;p38">
                  <a:extLst>
                    <a:ext uri="{FF2B5EF4-FFF2-40B4-BE49-F238E27FC236}">
                      <a16:creationId xmlns:a16="http://schemas.microsoft.com/office/drawing/2014/main" id="{53877EEC-DF09-4F6E-8AED-51514EF51DAF}"/>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966;p38">
                  <a:extLst>
                    <a:ext uri="{FF2B5EF4-FFF2-40B4-BE49-F238E27FC236}">
                      <a16:creationId xmlns:a16="http://schemas.microsoft.com/office/drawing/2014/main" id="{9D015F39-D58C-4EB8-9ACD-D6866D32B098}"/>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967;p38">
                  <a:extLst>
                    <a:ext uri="{FF2B5EF4-FFF2-40B4-BE49-F238E27FC236}">
                      <a16:creationId xmlns:a16="http://schemas.microsoft.com/office/drawing/2014/main" id="{48BE06B6-82D9-43E0-B1CE-BE28E272F6E0}"/>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968;p38">
                  <a:extLst>
                    <a:ext uri="{FF2B5EF4-FFF2-40B4-BE49-F238E27FC236}">
                      <a16:creationId xmlns:a16="http://schemas.microsoft.com/office/drawing/2014/main" id="{B3CBA214-EB47-4C17-82F2-131F8AE7995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969;p38">
                  <a:extLst>
                    <a:ext uri="{FF2B5EF4-FFF2-40B4-BE49-F238E27FC236}">
                      <a16:creationId xmlns:a16="http://schemas.microsoft.com/office/drawing/2014/main" id="{AAE3CC26-45F7-4129-8704-1ED643A01E8A}"/>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970;p38">
                  <a:extLst>
                    <a:ext uri="{FF2B5EF4-FFF2-40B4-BE49-F238E27FC236}">
                      <a16:creationId xmlns:a16="http://schemas.microsoft.com/office/drawing/2014/main" id="{9DF394F4-0284-4FD5-B611-93D08C95AD0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971;p38">
                  <a:extLst>
                    <a:ext uri="{FF2B5EF4-FFF2-40B4-BE49-F238E27FC236}">
                      <a16:creationId xmlns:a16="http://schemas.microsoft.com/office/drawing/2014/main" id="{487E2891-B28D-4422-A59F-074ECBBEBA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972;p38">
                  <a:extLst>
                    <a:ext uri="{FF2B5EF4-FFF2-40B4-BE49-F238E27FC236}">
                      <a16:creationId xmlns:a16="http://schemas.microsoft.com/office/drawing/2014/main" id="{63B1B6D5-FF56-44BB-852A-5C8FFD8AAB09}"/>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973;p38">
                  <a:extLst>
                    <a:ext uri="{FF2B5EF4-FFF2-40B4-BE49-F238E27FC236}">
                      <a16:creationId xmlns:a16="http://schemas.microsoft.com/office/drawing/2014/main" id="{724EA8D1-2F76-439E-A6C0-FD03A2145B7F}"/>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974;p38">
                  <a:extLst>
                    <a:ext uri="{FF2B5EF4-FFF2-40B4-BE49-F238E27FC236}">
                      <a16:creationId xmlns:a16="http://schemas.microsoft.com/office/drawing/2014/main" id="{8D24D347-9A62-4E90-A5D1-BD1D260711AD}"/>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975;p38">
                  <a:extLst>
                    <a:ext uri="{FF2B5EF4-FFF2-40B4-BE49-F238E27FC236}">
                      <a16:creationId xmlns:a16="http://schemas.microsoft.com/office/drawing/2014/main" id="{7F70820B-7DAC-4221-AD07-6D317F5641D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976;p38">
                  <a:extLst>
                    <a:ext uri="{FF2B5EF4-FFF2-40B4-BE49-F238E27FC236}">
                      <a16:creationId xmlns:a16="http://schemas.microsoft.com/office/drawing/2014/main" id="{9106819F-48B3-4464-9812-1EB6EF1CE61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977;p38">
                  <a:extLst>
                    <a:ext uri="{FF2B5EF4-FFF2-40B4-BE49-F238E27FC236}">
                      <a16:creationId xmlns:a16="http://schemas.microsoft.com/office/drawing/2014/main" id="{67C4FD5E-2440-4582-B55F-952E4C906F2B}"/>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978;p38">
                  <a:extLst>
                    <a:ext uri="{FF2B5EF4-FFF2-40B4-BE49-F238E27FC236}">
                      <a16:creationId xmlns:a16="http://schemas.microsoft.com/office/drawing/2014/main" id="{9F411D84-BDF7-48D6-A2B0-BEC9C7ED57A2}"/>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979;p38">
                  <a:extLst>
                    <a:ext uri="{FF2B5EF4-FFF2-40B4-BE49-F238E27FC236}">
                      <a16:creationId xmlns:a16="http://schemas.microsoft.com/office/drawing/2014/main" id="{2C861FD9-0600-4C30-A466-B870D37C92FF}"/>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980;p38">
                  <a:extLst>
                    <a:ext uri="{FF2B5EF4-FFF2-40B4-BE49-F238E27FC236}">
                      <a16:creationId xmlns:a16="http://schemas.microsoft.com/office/drawing/2014/main" id="{7C7BC862-9162-4789-8710-7E96640A993C}"/>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981;p38">
                  <a:extLst>
                    <a:ext uri="{FF2B5EF4-FFF2-40B4-BE49-F238E27FC236}">
                      <a16:creationId xmlns:a16="http://schemas.microsoft.com/office/drawing/2014/main" id="{EC7E8A89-EAD8-4C7D-A1AF-8D6CA35A7CE4}"/>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982;p38">
                  <a:extLst>
                    <a:ext uri="{FF2B5EF4-FFF2-40B4-BE49-F238E27FC236}">
                      <a16:creationId xmlns:a16="http://schemas.microsoft.com/office/drawing/2014/main" id="{48976377-2AE6-4F05-8B8C-F6C7AF457F79}"/>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983;p38">
                  <a:extLst>
                    <a:ext uri="{FF2B5EF4-FFF2-40B4-BE49-F238E27FC236}">
                      <a16:creationId xmlns:a16="http://schemas.microsoft.com/office/drawing/2014/main" id="{CCC68677-7D76-4B49-BAE7-0598C706AB15}"/>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984;p38">
                  <a:extLst>
                    <a:ext uri="{FF2B5EF4-FFF2-40B4-BE49-F238E27FC236}">
                      <a16:creationId xmlns:a16="http://schemas.microsoft.com/office/drawing/2014/main" id="{9E4F19BC-DCDB-47DF-A7A0-BADF4FE8F69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985;p38">
                  <a:extLst>
                    <a:ext uri="{FF2B5EF4-FFF2-40B4-BE49-F238E27FC236}">
                      <a16:creationId xmlns:a16="http://schemas.microsoft.com/office/drawing/2014/main" id="{6196311B-FDB1-4C94-B3A4-93BA065FCB80}"/>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986;p38">
                  <a:extLst>
                    <a:ext uri="{FF2B5EF4-FFF2-40B4-BE49-F238E27FC236}">
                      <a16:creationId xmlns:a16="http://schemas.microsoft.com/office/drawing/2014/main" id="{6AC25521-FF91-4171-AEBD-097955F13EDF}"/>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987;p38">
                  <a:extLst>
                    <a:ext uri="{FF2B5EF4-FFF2-40B4-BE49-F238E27FC236}">
                      <a16:creationId xmlns:a16="http://schemas.microsoft.com/office/drawing/2014/main" id="{4929A3A3-48C0-4662-8CDF-0C92AF454E0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988;p38">
                  <a:extLst>
                    <a:ext uri="{FF2B5EF4-FFF2-40B4-BE49-F238E27FC236}">
                      <a16:creationId xmlns:a16="http://schemas.microsoft.com/office/drawing/2014/main" id="{44FA65CF-7305-4B16-84F2-FBDBD576128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989;p38">
                  <a:extLst>
                    <a:ext uri="{FF2B5EF4-FFF2-40B4-BE49-F238E27FC236}">
                      <a16:creationId xmlns:a16="http://schemas.microsoft.com/office/drawing/2014/main" id="{83903B8B-0F7A-4553-9CAC-A2A4D502D937}"/>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990;p38">
                  <a:extLst>
                    <a:ext uri="{FF2B5EF4-FFF2-40B4-BE49-F238E27FC236}">
                      <a16:creationId xmlns:a16="http://schemas.microsoft.com/office/drawing/2014/main" id="{61CF5945-EDCC-40B0-8D48-5F642C84B233}"/>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991;p38">
                  <a:extLst>
                    <a:ext uri="{FF2B5EF4-FFF2-40B4-BE49-F238E27FC236}">
                      <a16:creationId xmlns:a16="http://schemas.microsoft.com/office/drawing/2014/main" id="{6495192F-E46D-4EC4-826E-D061D45AD9BF}"/>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992;p38">
                  <a:extLst>
                    <a:ext uri="{FF2B5EF4-FFF2-40B4-BE49-F238E27FC236}">
                      <a16:creationId xmlns:a16="http://schemas.microsoft.com/office/drawing/2014/main" id="{FDE6459E-86ED-4DC1-BA88-03D878E7C1B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993;p38">
                  <a:extLst>
                    <a:ext uri="{FF2B5EF4-FFF2-40B4-BE49-F238E27FC236}">
                      <a16:creationId xmlns:a16="http://schemas.microsoft.com/office/drawing/2014/main" id="{1B15667D-4FBE-441B-94C4-CC5ADD43C09E}"/>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3994;p38">
                  <a:extLst>
                    <a:ext uri="{FF2B5EF4-FFF2-40B4-BE49-F238E27FC236}">
                      <a16:creationId xmlns:a16="http://schemas.microsoft.com/office/drawing/2014/main" id="{C4A719C1-B1BB-4F62-B2E5-F6E55494C68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3995;p38">
                  <a:extLst>
                    <a:ext uri="{FF2B5EF4-FFF2-40B4-BE49-F238E27FC236}">
                      <a16:creationId xmlns:a16="http://schemas.microsoft.com/office/drawing/2014/main" id="{B8FBCFC4-614E-4320-AE0D-DB278E0D6EF6}"/>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996;p38">
                  <a:extLst>
                    <a:ext uri="{FF2B5EF4-FFF2-40B4-BE49-F238E27FC236}">
                      <a16:creationId xmlns:a16="http://schemas.microsoft.com/office/drawing/2014/main" id="{D544EC8C-DA47-41EF-9200-6E513150D567}"/>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997;p38">
                  <a:extLst>
                    <a:ext uri="{FF2B5EF4-FFF2-40B4-BE49-F238E27FC236}">
                      <a16:creationId xmlns:a16="http://schemas.microsoft.com/office/drawing/2014/main" id="{92BF2850-5C33-492D-9AF3-04451E2E5DD3}"/>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998;p38">
                  <a:extLst>
                    <a:ext uri="{FF2B5EF4-FFF2-40B4-BE49-F238E27FC236}">
                      <a16:creationId xmlns:a16="http://schemas.microsoft.com/office/drawing/2014/main" id="{2D5A0A3E-C82A-48B5-A97C-CEFDF3678731}"/>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999;p38">
                  <a:extLst>
                    <a:ext uri="{FF2B5EF4-FFF2-40B4-BE49-F238E27FC236}">
                      <a16:creationId xmlns:a16="http://schemas.microsoft.com/office/drawing/2014/main" id="{25E81691-5D51-4909-A8F6-FA16C9E3335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000;p38">
                  <a:extLst>
                    <a:ext uri="{FF2B5EF4-FFF2-40B4-BE49-F238E27FC236}">
                      <a16:creationId xmlns:a16="http://schemas.microsoft.com/office/drawing/2014/main" id="{2153E093-1255-4F6A-B855-434D7BCB45B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001;p38">
                  <a:extLst>
                    <a:ext uri="{FF2B5EF4-FFF2-40B4-BE49-F238E27FC236}">
                      <a16:creationId xmlns:a16="http://schemas.microsoft.com/office/drawing/2014/main" id="{9E717E53-CD82-4F2C-AD06-B532E53C57C4}"/>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002;p38">
                  <a:extLst>
                    <a:ext uri="{FF2B5EF4-FFF2-40B4-BE49-F238E27FC236}">
                      <a16:creationId xmlns:a16="http://schemas.microsoft.com/office/drawing/2014/main" id="{804448E2-7C88-46B4-BCE8-B3DA11B7570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4003;p38">
                <a:extLst>
                  <a:ext uri="{FF2B5EF4-FFF2-40B4-BE49-F238E27FC236}">
                    <a16:creationId xmlns:a16="http://schemas.microsoft.com/office/drawing/2014/main" id="{E86AA51A-F879-4826-863A-195089DC35DD}"/>
                  </a:ext>
                </a:extLst>
              </p:cNvPr>
              <p:cNvGrpSpPr/>
              <p:nvPr/>
            </p:nvGrpSpPr>
            <p:grpSpPr>
              <a:xfrm>
                <a:off x="4655095" y="4952197"/>
                <a:ext cx="207390" cy="280361"/>
                <a:chOff x="4655095" y="4952197"/>
                <a:chExt cx="207390" cy="280361"/>
              </a:xfrm>
            </p:grpSpPr>
            <p:grpSp>
              <p:nvGrpSpPr>
                <p:cNvPr id="174" name="Google Shape;4004;p38">
                  <a:extLst>
                    <a:ext uri="{FF2B5EF4-FFF2-40B4-BE49-F238E27FC236}">
                      <a16:creationId xmlns:a16="http://schemas.microsoft.com/office/drawing/2014/main" id="{72F46291-D543-4DD0-BB0F-FE8154F94499}"/>
                    </a:ext>
                  </a:extLst>
                </p:cNvPr>
                <p:cNvGrpSpPr/>
                <p:nvPr/>
              </p:nvGrpSpPr>
              <p:grpSpPr>
                <a:xfrm>
                  <a:off x="4655095" y="4952197"/>
                  <a:ext cx="207390" cy="280361"/>
                  <a:chOff x="4655095" y="4952197"/>
                  <a:chExt cx="207390" cy="280361"/>
                </a:xfrm>
              </p:grpSpPr>
              <p:sp>
                <p:nvSpPr>
                  <p:cNvPr id="178" name="Google Shape;4005;p38">
                    <a:extLst>
                      <a:ext uri="{FF2B5EF4-FFF2-40B4-BE49-F238E27FC236}">
                        <a16:creationId xmlns:a16="http://schemas.microsoft.com/office/drawing/2014/main" id="{6405091C-A54C-46AC-9442-C33F7E87B30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006;p38">
                    <a:extLst>
                      <a:ext uri="{FF2B5EF4-FFF2-40B4-BE49-F238E27FC236}">
                        <a16:creationId xmlns:a16="http://schemas.microsoft.com/office/drawing/2014/main" id="{C1D10097-C068-4918-91A8-85CA9E4D796B}"/>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007;p38">
                    <a:extLst>
                      <a:ext uri="{FF2B5EF4-FFF2-40B4-BE49-F238E27FC236}">
                        <a16:creationId xmlns:a16="http://schemas.microsoft.com/office/drawing/2014/main" id="{9DA2F2B7-BDE8-4C89-85D2-CB794CFE3ED9}"/>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008;p38">
                    <a:extLst>
                      <a:ext uri="{FF2B5EF4-FFF2-40B4-BE49-F238E27FC236}">
                        <a16:creationId xmlns:a16="http://schemas.microsoft.com/office/drawing/2014/main" id="{AB6064D0-D753-471E-82A8-B052F8713F9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009;p38">
                    <a:extLst>
                      <a:ext uri="{FF2B5EF4-FFF2-40B4-BE49-F238E27FC236}">
                        <a16:creationId xmlns:a16="http://schemas.microsoft.com/office/drawing/2014/main" id="{81A922ED-113A-40E6-9FEA-AC9BB2D2EA3D}"/>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4010;p38">
                  <a:extLst>
                    <a:ext uri="{FF2B5EF4-FFF2-40B4-BE49-F238E27FC236}">
                      <a16:creationId xmlns:a16="http://schemas.microsoft.com/office/drawing/2014/main" id="{5772727A-B1FB-429D-BD4F-A4E4F44272E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011;p38">
                  <a:extLst>
                    <a:ext uri="{FF2B5EF4-FFF2-40B4-BE49-F238E27FC236}">
                      <a16:creationId xmlns:a16="http://schemas.microsoft.com/office/drawing/2014/main" id="{07B0AF1A-7FBD-4433-A156-ED6E016461D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012;p38">
                  <a:extLst>
                    <a:ext uri="{FF2B5EF4-FFF2-40B4-BE49-F238E27FC236}">
                      <a16:creationId xmlns:a16="http://schemas.microsoft.com/office/drawing/2014/main" id="{54D0EE37-6884-4F34-A289-A45C3511596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7" name="Google Shape;4013;p38">
              <a:extLst>
                <a:ext uri="{FF2B5EF4-FFF2-40B4-BE49-F238E27FC236}">
                  <a16:creationId xmlns:a16="http://schemas.microsoft.com/office/drawing/2014/main" id="{F7B23D07-6A1A-4A9C-A47E-FBDC91C1A225}"/>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14;p38">
              <a:extLst>
                <a:ext uri="{FF2B5EF4-FFF2-40B4-BE49-F238E27FC236}">
                  <a16:creationId xmlns:a16="http://schemas.microsoft.com/office/drawing/2014/main" id="{F6387086-DA4E-4C7F-94F0-88127F27CCC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15;p38">
              <a:extLst>
                <a:ext uri="{FF2B5EF4-FFF2-40B4-BE49-F238E27FC236}">
                  <a16:creationId xmlns:a16="http://schemas.microsoft.com/office/drawing/2014/main" id="{14B605A4-FA9D-4A03-A61D-6007438526F9}"/>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16;p38">
              <a:extLst>
                <a:ext uri="{FF2B5EF4-FFF2-40B4-BE49-F238E27FC236}">
                  <a16:creationId xmlns:a16="http://schemas.microsoft.com/office/drawing/2014/main" id="{AE9FCEEF-AA2E-4061-8F81-A57891A007AC}"/>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17;p38">
              <a:extLst>
                <a:ext uri="{FF2B5EF4-FFF2-40B4-BE49-F238E27FC236}">
                  <a16:creationId xmlns:a16="http://schemas.microsoft.com/office/drawing/2014/main" id="{6C542EC0-438B-4509-803A-07E2629CEC1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18;p38">
              <a:extLst>
                <a:ext uri="{FF2B5EF4-FFF2-40B4-BE49-F238E27FC236}">
                  <a16:creationId xmlns:a16="http://schemas.microsoft.com/office/drawing/2014/main" id="{1EE1C1A8-3F07-403B-ADE5-3E3F6B6BFAB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19;p38">
              <a:extLst>
                <a:ext uri="{FF2B5EF4-FFF2-40B4-BE49-F238E27FC236}">
                  <a16:creationId xmlns:a16="http://schemas.microsoft.com/office/drawing/2014/main" id="{CB71A99B-EFFA-4AD7-917C-0A128C8550AD}"/>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20;p38">
              <a:extLst>
                <a:ext uri="{FF2B5EF4-FFF2-40B4-BE49-F238E27FC236}">
                  <a16:creationId xmlns:a16="http://schemas.microsoft.com/office/drawing/2014/main" id="{F51ECF59-6DFA-4F18-91A9-B68A417C35F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21;p38">
              <a:extLst>
                <a:ext uri="{FF2B5EF4-FFF2-40B4-BE49-F238E27FC236}">
                  <a16:creationId xmlns:a16="http://schemas.microsoft.com/office/drawing/2014/main" id="{C0D14AB5-0FDB-48E9-9062-C9C351D69E14}"/>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22;p38">
              <a:extLst>
                <a:ext uri="{FF2B5EF4-FFF2-40B4-BE49-F238E27FC236}">
                  <a16:creationId xmlns:a16="http://schemas.microsoft.com/office/drawing/2014/main" id="{78AD3CC2-48CD-43B7-8756-576ED676AAC9}"/>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23;p38">
              <a:extLst>
                <a:ext uri="{FF2B5EF4-FFF2-40B4-BE49-F238E27FC236}">
                  <a16:creationId xmlns:a16="http://schemas.microsoft.com/office/drawing/2014/main" id="{4E54EAE5-3122-48D3-B7DE-40F65B928231}"/>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24;p38">
              <a:extLst>
                <a:ext uri="{FF2B5EF4-FFF2-40B4-BE49-F238E27FC236}">
                  <a16:creationId xmlns:a16="http://schemas.microsoft.com/office/drawing/2014/main" id="{BD47097A-0EB1-471A-8B47-77EA8FF8D672}"/>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025;p38">
              <a:extLst>
                <a:ext uri="{FF2B5EF4-FFF2-40B4-BE49-F238E27FC236}">
                  <a16:creationId xmlns:a16="http://schemas.microsoft.com/office/drawing/2014/main" id="{33F1E4DA-E88F-48EF-851E-7BB1F336B66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026;p38">
              <a:extLst>
                <a:ext uri="{FF2B5EF4-FFF2-40B4-BE49-F238E27FC236}">
                  <a16:creationId xmlns:a16="http://schemas.microsoft.com/office/drawing/2014/main" id="{0E86DCC5-499B-4608-9E96-E73A9C18D2B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027;p38">
              <a:extLst>
                <a:ext uri="{FF2B5EF4-FFF2-40B4-BE49-F238E27FC236}">
                  <a16:creationId xmlns:a16="http://schemas.microsoft.com/office/drawing/2014/main" id="{F94C9475-DA4E-4EA8-A7DD-900597480108}"/>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028;p38">
              <a:extLst>
                <a:ext uri="{FF2B5EF4-FFF2-40B4-BE49-F238E27FC236}">
                  <a16:creationId xmlns:a16="http://schemas.microsoft.com/office/drawing/2014/main" id="{78DDA03B-8035-40FD-9CFC-38A65EA531E6}"/>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029;p38">
              <a:extLst>
                <a:ext uri="{FF2B5EF4-FFF2-40B4-BE49-F238E27FC236}">
                  <a16:creationId xmlns:a16="http://schemas.microsoft.com/office/drawing/2014/main" id="{7BC5CAFB-E36A-451B-BDD0-B83295B46E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030;p38">
              <a:extLst>
                <a:ext uri="{FF2B5EF4-FFF2-40B4-BE49-F238E27FC236}">
                  <a16:creationId xmlns:a16="http://schemas.microsoft.com/office/drawing/2014/main" id="{DEB3BB46-9FC6-4E9E-8185-2ACA9B3C9C2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031;p38">
              <a:extLst>
                <a:ext uri="{FF2B5EF4-FFF2-40B4-BE49-F238E27FC236}">
                  <a16:creationId xmlns:a16="http://schemas.microsoft.com/office/drawing/2014/main" id="{C5496A34-1CBE-493A-AD10-C8BA6953E15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032;p38">
              <a:extLst>
                <a:ext uri="{FF2B5EF4-FFF2-40B4-BE49-F238E27FC236}">
                  <a16:creationId xmlns:a16="http://schemas.microsoft.com/office/drawing/2014/main" id="{FDD5EA39-3F2B-460A-9DD0-ECC4271A1938}"/>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33;p38">
              <a:extLst>
                <a:ext uri="{FF2B5EF4-FFF2-40B4-BE49-F238E27FC236}">
                  <a16:creationId xmlns:a16="http://schemas.microsoft.com/office/drawing/2014/main" id="{BE32AB36-0946-47FD-8B3E-EAA10859E86A}"/>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34;p38">
              <a:extLst>
                <a:ext uri="{FF2B5EF4-FFF2-40B4-BE49-F238E27FC236}">
                  <a16:creationId xmlns:a16="http://schemas.microsoft.com/office/drawing/2014/main" id="{3C99BFD5-B3A9-499F-AB68-CD153D0926FE}"/>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35;p38">
              <a:extLst>
                <a:ext uri="{FF2B5EF4-FFF2-40B4-BE49-F238E27FC236}">
                  <a16:creationId xmlns:a16="http://schemas.microsoft.com/office/drawing/2014/main" id="{4B99D9EC-F8AA-4769-AD21-0F154A44E3C4}"/>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36;p38">
              <a:extLst>
                <a:ext uri="{FF2B5EF4-FFF2-40B4-BE49-F238E27FC236}">
                  <a16:creationId xmlns:a16="http://schemas.microsoft.com/office/drawing/2014/main" id="{84AD9F2C-25B3-469B-9AFE-46DAF6958F60}"/>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37;p38">
              <a:extLst>
                <a:ext uri="{FF2B5EF4-FFF2-40B4-BE49-F238E27FC236}">
                  <a16:creationId xmlns:a16="http://schemas.microsoft.com/office/drawing/2014/main" id="{0305E63A-9E77-4195-B612-C5DDFF8B120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38;p38">
              <a:extLst>
                <a:ext uri="{FF2B5EF4-FFF2-40B4-BE49-F238E27FC236}">
                  <a16:creationId xmlns:a16="http://schemas.microsoft.com/office/drawing/2014/main" id="{3A6B1F90-A994-4F14-A298-53C904F2E79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39;p38">
              <a:extLst>
                <a:ext uri="{FF2B5EF4-FFF2-40B4-BE49-F238E27FC236}">
                  <a16:creationId xmlns:a16="http://schemas.microsoft.com/office/drawing/2014/main" id="{82AF1149-DE0A-4210-BB39-29660EBB314C}"/>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040;p38">
              <a:extLst>
                <a:ext uri="{FF2B5EF4-FFF2-40B4-BE49-F238E27FC236}">
                  <a16:creationId xmlns:a16="http://schemas.microsoft.com/office/drawing/2014/main" id="{1A3D343E-956A-4A26-9FEA-0CE59B53B2A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041;p38">
              <a:extLst>
                <a:ext uri="{FF2B5EF4-FFF2-40B4-BE49-F238E27FC236}">
                  <a16:creationId xmlns:a16="http://schemas.microsoft.com/office/drawing/2014/main" id="{E34B2C6F-71A0-4F4C-88B0-ECDA4CD61E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4042;p38">
              <a:extLst>
                <a:ext uri="{FF2B5EF4-FFF2-40B4-BE49-F238E27FC236}">
                  <a16:creationId xmlns:a16="http://schemas.microsoft.com/office/drawing/2014/main" id="{11750CBE-BAB6-41B1-99D5-95B53F82CE58}"/>
                </a:ext>
              </a:extLst>
            </p:cNvPr>
            <p:cNvGrpSpPr/>
            <p:nvPr/>
          </p:nvGrpSpPr>
          <p:grpSpPr>
            <a:xfrm>
              <a:off x="6161836" y="4215479"/>
              <a:ext cx="350682" cy="265782"/>
              <a:chOff x="6621095" y="1452181"/>
              <a:chExt cx="330894" cy="250785"/>
            </a:xfrm>
          </p:grpSpPr>
          <p:sp>
            <p:nvSpPr>
              <p:cNvPr id="167" name="Google Shape;4043;p38">
                <a:extLst>
                  <a:ext uri="{FF2B5EF4-FFF2-40B4-BE49-F238E27FC236}">
                    <a16:creationId xmlns:a16="http://schemas.microsoft.com/office/drawing/2014/main" id="{A7E8FEE7-ADE9-47FD-988E-B8A55ED135A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044;p38">
                <a:extLst>
                  <a:ext uri="{FF2B5EF4-FFF2-40B4-BE49-F238E27FC236}">
                    <a16:creationId xmlns:a16="http://schemas.microsoft.com/office/drawing/2014/main" id="{BC509C93-B2A8-4ACE-BF47-AA3949BBEDE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045;p38">
                <a:extLst>
                  <a:ext uri="{FF2B5EF4-FFF2-40B4-BE49-F238E27FC236}">
                    <a16:creationId xmlns:a16="http://schemas.microsoft.com/office/drawing/2014/main" id="{4BD82E0A-5E52-4209-8676-6E1BCCFEB56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046;p38">
                <a:extLst>
                  <a:ext uri="{FF2B5EF4-FFF2-40B4-BE49-F238E27FC236}">
                    <a16:creationId xmlns:a16="http://schemas.microsoft.com/office/drawing/2014/main" id="{ECFC4782-FA40-43BB-88F3-FC084AFC006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047;p38">
                <a:extLst>
                  <a:ext uri="{FF2B5EF4-FFF2-40B4-BE49-F238E27FC236}">
                    <a16:creationId xmlns:a16="http://schemas.microsoft.com/office/drawing/2014/main" id="{D2A0C76A-2BA1-40F8-9558-07F1C3E83D7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6169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4" name="Google Shape;344;p13"/>
          <p:cNvSpPr txBox="1">
            <a:spLocks noGrp="1"/>
          </p:cNvSpPr>
          <p:nvPr>
            <p:ph type="body" idx="2"/>
          </p:nvPr>
        </p:nvSpPr>
        <p:spPr>
          <a:xfrm>
            <a:off x="3815169" y="1919550"/>
            <a:ext cx="3045000" cy="2127900"/>
          </a:xfrm>
          <a:prstGeom prst="rect">
            <a:avLst/>
          </a:prstGeom>
        </p:spPr>
        <p:txBody>
          <a:bodyPr spcFirstLastPara="1" wrap="square" lIns="0" tIns="0" rIns="0" bIns="0" anchor="t" anchorCtr="0">
            <a:noAutofit/>
          </a:bodyPr>
          <a:lstStyle/>
          <a:p>
            <a:pPr marL="0" lvl="0" indent="0">
              <a:buNone/>
            </a:pPr>
            <a:r>
              <a:rPr lang="en-US" sz="1200" b="1" dirty="0"/>
              <a:t>Fundamental Analysis</a:t>
            </a:r>
          </a:p>
          <a:p>
            <a:pPr marL="0" lvl="0" indent="0">
              <a:buNone/>
            </a:pPr>
            <a:r>
              <a:rPr lang="en-US" sz="1200" dirty="0"/>
              <a:t>Fundamental analysis is a method of evaluating securities by attempting to measure the intrinsic value of a stock.</a:t>
            </a:r>
          </a:p>
          <a:p>
            <a:pPr marL="0" lvl="0" indent="0">
              <a:buNone/>
            </a:pPr>
            <a:r>
              <a:rPr lang="en-US" sz="1200" dirty="0"/>
              <a:t>Fundamental analysts study everything from the overall economy and industry conditions to the financial condition and management of companies. Earnings, expenses, assets, and liabilities are all important characteristics to fundamental analysts.</a:t>
            </a:r>
            <a:endParaRPr sz="1200" b="1" dirty="0"/>
          </a:p>
        </p:txBody>
      </p:sp>
      <p:sp>
        <p:nvSpPr>
          <p:cNvPr id="345" name="Google Shape;345;p13"/>
          <p:cNvSpPr txBox="1">
            <a:spLocks noGrp="1"/>
          </p:cNvSpPr>
          <p:nvPr>
            <p:ph type="body" idx="1"/>
          </p:nvPr>
        </p:nvSpPr>
        <p:spPr>
          <a:xfrm>
            <a:off x="463924" y="1922353"/>
            <a:ext cx="3045000" cy="3086676"/>
          </a:xfrm>
          <a:prstGeom prst="rect">
            <a:avLst/>
          </a:prstGeom>
        </p:spPr>
        <p:txBody>
          <a:bodyPr spcFirstLastPara="1" wrap="square" lIns="0" tIns="0" rIns="0" bIns="0" anchor="t" anchorCtr="0">
            <a:noAutofit/>
          </a:bodyPr>
          <a:lstStyle/>
          <a:p>
            <a:pPr marL="0" lvl="0" indent="0">
              <a:buClr>
                <a:schemeClr val="dk1"/>
              </a:buClr>
              <a:buSzPts val="1100"/>
              <a:buNone/>
            </a:pPr>
            <a:r>
              <a:rPr lang="en-US" sz="1200" b="1" dirty="0"/>
              <a:t>Technical Analysis</a:t>
            </a:r>
          </a:p>
          <a:p>
            <a:pPr marL="0" lvl="0" indent="0">
              <a:buClr>
                <a:schemeClr val="dk1"/>
              </a:buClr>
              <a:buSzPts val="1100"/>
              <a:buNone/>
            </a:pPr>
            <a:r>
              <a:rPr lang="en-US" sz="1200" dirty="0"/>
              <a:t>Technical analysis is primarily concerned with examining the historical price movements of an asset. It is based on the underlying assumption is that all known fundamentals are factored into the price. As such there is no attempt to measure a security's intrinsic value, rather use stock charts to identify patterns and trends that suggest what a stock will do in the future.</a:t>
            </a:r>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407;p15">
            <a:extLst>
              <a:ext uri="{FF2B5EF4-FFF2-40B4-BE49-F238E27FC236}">
                <a16:creationId xmlns:a16="http://schemas.microsoft.com/office/drawing/2014/main" id="{895A6B40-A7B4-404B-A5EB-C74C04DB310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a:t>Fundamental vs. Technical Analysis</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37" name="Picture 2" descr="What is technical analysis?">
            <a:extLst>
              <a:ext uri="{FF2B5EF4-FFF2-40B4-BE49-F238E27FC236}">
                <a16:creationId xmlns:a16="http://schemas.microsoft.com/office/drawing/2014/main" id="{59DA1B83-C85F-42C0-8226-5A7D45395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74" y="1855694"/>
            <a:ext cx="5378652" cy="29311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7;p15">
            <a:extLst>
              <a:ext uri="{FF2B5EF4-FFF2-40B4-BE49-F238E27FC236}">
                <a16:creationId xmlns:a16="http://schemas.microsoft.com/office/drawing/2014/main" id="{367BC267-A9F5-44D8-8FE5-93241882B257}"/>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90229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35013" y="562497"/>
            <a:ext cx="5640900" cy="1082700"/>
          </a:xfrm>
          <a:prstGeom prst="rect">
            <a:avLst/>
          </a:prstGeom>
        </p:spPr>
        <p:txBody>
          <a:bodyPr spcFirstLastPara="1" wrap="square" lIns="0" tIns="0" rIns="0" bIns="0" anchor="t" anchorCtr="0">
            <a:noAutofit/>
          </a:bodyPr>
          <a:lstStyle/>
          <a:p>
            <a:pPr lvl="0"/>
            <a:r>
              <a:rPr lang="en-US" dirty="0"/>
              <a:t>Active vs. Passive</a:t>
            </a:r>
            <a:endParaRPr dirty="0"/>
          </a:p>
        </p:txBody>
      </p:sp>
      <p:sp>
        <p:nvSpPr>
          <p:cNvPr id="347" name="Google Shape;347;p13"/>
          <p:cNvSpPr txBox="1">
            <a:spLocks noGrp="1"/>
          </p:cNvSpPr>
          <p:nvPr>
            <p:ph type="sldNum" idx="4294967295"/>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345;p13">
            <a:extLst>
              <a:ext uri="{FF2B5EF4-FFF2-40B4-BE49-F238E27FC236}">
                <a16:creationId xmlns:a16="http://schemas.microsoft.com/office/drawing/2014/main" id="{7EC00CE9-6AF7-43AA-AB5F-883EC63031FE}"/>
              </a:ext>
            </a:extLst>
          </p:cNvPr>
          <p:cNvSpPr txBox="1">
            <a:spLocks noGrp="1"/>
          </p:cNvSpPr>
          <p:nvPr>
            <p:ph type="body" idx="1"/>
          </p:nvPr>
        </p:nvSpPr>
        <p:spPr>
          <a:xfrm>
            <a:off x="457200" y="1176618"/>
            <a:ext cx="8229601" cy="3855961"/>
          </a:xfrm>
          <a:prstGeom prst="rect">
            <a:avLst/>
          </a:prstGeom>
        </p:spPr>
        <p:txBody>
          <a:bodyPr spcFirstLastPara="1" wrap="square" lIns="0" tIns="0" rIns="0" bIns="0" anchor="t" anchorCtr="0">
            <a:noAutofit/>
          </a:bodyPr>
          <a:lstStyle/>
          <a:p>
            <a:pPr marL="342900"/>
            <a:r>
              <a:rPr lang="en-US" dirty="0"/>
              <a:t>According to the 2018 S&amp;P Dow Jones Indices Annual Survey of Assets fund managers continue to trail their benchmarks. </a:t>
            </a:r>
          </a:p>
          <a:p>
            <a:pPr marL="342900"/>
            <a:r>
              <a:rPr lang="en-US" dirty="0"/>
              <a:t>The findings support the assertions of many financial advisors, who say that investing in low-cost, passive funds remains the soundest long-term investment.</a:t>
            </a:r>
          </a:p>
          <a:p>
            <a:pPr marL="342900"/>
            <a:endParaRPr lang="en-US" dirty="0"/>
          </a:p>
        </p:txBody>
      </p:sp>
      <p:pic>
        <p:nvPicPr>
          <p:cNvPr id="3" name="Picture 2">
            <a:extLst>
              <a:ext uri="{FF2B5EF4-FFF2-40B4-BE49-F238E27FC236}">
                <a16:creationId xmlns:a16="http://schemas.microsoft.com/office/drawing/2014/main" id="{03E5E2E2-BCD9-4A70-B271-6B636DDB17B6}"/>
              </a:ext>
            </a:extLst>
          </p:cNvPr>
          <p:cNvPicPr>
            <a:picLocks noChangeAspect="1"/>
          </p:cNvPicPr>
          <p:nvPr/>
        </p:nvPicPr>
        <p:blipFill rotWithShape="1">
          <a:blip r:embed="rId3"/>
          <a:srcRect t="18627" b="16799"/>
          <a:stretch/>
        </p:blipFill>
        <p:spPr>
          <a:xfrm>
            <a:off x="4504843" y="3684493"/>
            <a:ext cx="4228518" cy="645459"/>
          </a:xfrm>
          <a:prstGeom prst="rect">
            <a:avLst/>
          </a:prstGeom>
        </p:spPr>
      </p:pic>
      <p:grpSp>
        <p:nvGrpSpPr>
          <p:cNvPr id="4" name="Group 3">
            <a:extLst>
              <a:ext uri="{FF2B5EF4-FFF2-40B4-BE49-F238E27FC236}">
                <a16:creationId xmlns:a16="http://schemas.microsoft.com/office/drawing/2014/main" id="{2F25B1D6-11B9-4950-91C1-B34B042E67DB}"/>
              </a:ext>
            </a:extLst>
          </p:cNvPr>
          <p:cNvGrpSpPr/>
          <p:nvPr/>
        </p:nvGrpSpPr>
        <p:grpSpPr>
          <a:xfrm>
            <a:off x="188842" y="3498304"/>
            <a:ext cx="4269441" cy="831648"/>
            <a:chOff x="188842" y="3498304"/>
            <a:chExt cx="4269441" cy="831648"/>
          </a:xfrm>
        </p:grpSpPr>
        <p:pic>
          <p:nvPicPr>
            <p:cNvPr id="2" name="Picture 1">
              <a:extLst>
                <a:ext uri="{FF2B5EF4-FFF2-40B4-BE49-F238E27FC236}">
                  <a16:creationId xmlns:a16="http://schemas.microsoft.com/office/drawing/2014/main" id="{412ED8FB-6C03-4F9C-8F95-77E76B808BA8}"/>
                </a:ext>
              </a:extLst>
            </p:cNvPr>
            <p:cNvPicPr>
              <a:picLocks noChangeAspect="1"/>
            </p:cNvPicPr>
            <p:nvPr/>
          </p:nvPicPr>
          <p:blipFill rotWithShape="1">
            <a:blip r:embed="rId4"/>
            <a:srcRect t="23409" b="15812"/>
            <a:stretch/>
          </p:blipFill>
          <p:spPr>
            <a:xfrm>
              <a:off x="188842" y="3684493"/>
              <a:ext cx="4269441" cy="645459"/>
            </a:xfrm>
            <a:prstGeom prst="rect">
              <a:avLst/>
            </a:prstGeom>
          </p:spPr>
        </p:pic>
        <p:sp>
          <p:nvSpPr>
            <p:cNvPr id="9" name="Google Shape;343;p13">
              <a:extLst>
                <a:ext uri="{FF2B5EF4-FFF2-40B4-BE49-F238E27FC236}">
                  <a16:creationId xmlns:a16="http://schemas.microsoft.com/office/drawing/2014/main" id="{17D002BE-DEC6-48D9-B80D-4D3931FC298A}"/>
                </a:ext>
              </a:extLst>
            </p:cNvPr>
            <p:cNvSpPr txBox="1">
              <a:spLocks/>
            </p:cNvSpPr>
            <p:nvPr/>
          </p:nvSpPr>
          <p:spPr>
            <a:xfrm>
              <a:off x="282310" y="3498304"/>
              <a:ext cx="4047643" cy="1861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Large Cap Funds That Underperformed the S&amp;P 500</a:t>
              </a:r>
            </a:p>
          </p:txBody>
        </p:sp>
      </p:grpSp>
      <p:sp>
        <p:nvSpPr>
          <p:cNvPr id="11" name="Google Shape;343;p13">
            <a:extLst>
              <a:ext uri="{FF2B5EF4-FFF2-40B4-BE49-F238E27FC236}">
                <a16:creationId xmlns:a16="http://schemas.microsoft.com/office/drawing/2014/main" id="{90E97C81-00BD-4A6F-A51C-413A4829700F}"/>
              </a:ext>
            </a:extLst>
          </p:cNvPr>
          <p:cNvSpPr txBox="1">
            <a:spLocks/>
          </p:cNvSpPr>
          <p:nvPr/>
        </p:nvSpPr>
        <p:spPr>
          <a:xfrm>
            <a:off x="4572000" y="3432192"/>
            <a:ext cx="4025207" cy="2523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1100" dirty="0"/>
              <a:t>% of Fund Managers who Underperformed their Benchmarks (last 10 years)</a:t>
            </a:r>
          </a:p>
        </p:txBody>
      </p:sp>
      <p:sp>
        <p:nvSpPr>
          <p:cNvPr id="10" name="Google Shape;407;p15">
            <a:extLst>
              <a:ext uri="{FF2B5EF4-FFF2-40B4-BE49-F238E27FC236}">
                <a16:creationId xmlns:a16="http://schemas.microsoft.com/office/drawing/2014/main" id="{3B8BFEDA-FD8E-4DD1-9630-0ABEC4A2E26E}"/>
              </a:ext>
            </a:extLst>
          </p:cNvPr>
          <p:cNvSpPr txBox="1"/>
          <p:nvPr/>
        </p:nvSpPr>
        <p:spPr>
          <a:xfrm>
            <a:off x="-27595" y="658906"/>
            <a:ext cx="233759" cy="4234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Barlow"/>
                <a:ea typeface="Barlow"/>
                <a:cs typeface="Barlow"/>
                <a:sym typeface="Barlow"/>
              </a:rPr>
              <a:t>2</a:t>
            </a:r>
            <a:endParaRPr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758514934"/>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TotalTime>
  <Words>713</Words>
  <Application>Microsoft Office PowerPoint</Application>
  <PresentationFormat>On-screen Show (16:9)</PresentationFormat>
  <Paragraphs>146</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Barlow Light</vt:lpstr>
      <vt:lpstr>Barlow</vt:lpstr>
      <vt:lpstr>Calibri</vt:lpstr>
      <vt:lpstr>Arial</vt:lpstr>
      <vt:lpstr>Raleway SemiBold</vt:lpstr>
      <vt:lpstr>Raleway</vt:lpstr>
      <vt:lpstr>Gaoler template</vt:lpstr>
      <vt:lpstr>STOCK SELECTOR  ML driven sector specific portfolio selector</vt:lpstr>
      <vt:lpstr>PowerPoint Presentation</vt:lpstr>
      <vt:lpstr>Table of Contents</vt:lpstr>
      <vt:lpstr>Company Profile</vt:lpstr>
      <vt:lpstr>PowerPoint Presentation</vt:lpstr>
      <vt:lpstr>Current  Industry</vt:lpstr>
      <vt:lpstr>Fundamental vs. Technical Analysis</vt:lpstr>
      <vt:lpstr>Fundamental vs. Technical Analysis</vt:lpstr>
      <vt:lpstr>Active vs. Passive</vt:lpstr>
      <vt:lpstr>Our Approach</vt:lpstr>
      <vt:lpstr>Product Design</vt:lpstr>
      <vt:lpstr>Data Collection</vt:lpstr>
      <vt:lpstr>Fundamental Signals</vt:lpstr>
      <vt:lpstr>Model Design</vt:lpstr>
      <vt:lpstr>Model: SimFin Data</vt:lpstr>
      <vt:lpstr>Model: Yahoo Finance Data</vt:lpstr>
      <vt:lpstr>Model: Train &amp; Test</vt:lpstr>
      <vt:lpstr>Model: Pre-processing</vt:lpstr>
      <vt:lpstr>Model: Classification Algos</vt:lpstr>
      <vt:lpstr>Model: Ensemble Models</vt:lpstr>
      <vt:lpstr>Model: Neural Network</vt:lpstr>
      <vt:lpstr>Live Demo</vt:lpstr>
      <vt:lpstr>Conclusions</vt:lpstr>
      <vt:lpstr>Product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 R</dc:creator>
  <cp:lastModifiedBy>A R</cp:lastModifiedBy>
  <cp:revision>36</cp:revision>
  <dcterms:modified xsi:type="dcterms:W3CDTF">2019-12-20T18:15:05Z</dcterms:modified>
</cp:coreProperties>
</file>